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2" r:id="rId3"/>
    <p:sldId id="258" r:id="rId4"/>
    <p:sldId id="263" r:id="rId5"/>
    <p:sldId id="268" r:id="rId6"/>
    <p:sldId id="28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9" r:id="rId15"/>
    <p:sldId id="276" r:id="rId16"/>
    <p:sldId id="277" r:id="rId17"/>
    <p:sldId id="278" r:id="rId18"/>
    <p:sldId id="265" r:id="rId19"/>
    <p:sldId id="280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3F7"/>
    <a:srgbClr val="F2B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52" autoAdjust="0"/>
    <p:restoredTop sz="92160" autoAdjust="0"/>
  </p:normalViewPr>
  <p:slideViewPr>
    <p:cSldViewPr snapToGrid="0">
      <p:cViewPr varScale="1">
        <p:scale>
          <a:sx n="104" d="100"/>
          <a:sy n="104" d="100"/>
        </p:scale>
        <p:origin x="216" y="7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E2E23-7C8B-4B83-8AC2-5359F44224D8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EB120B-A280-43FA-94D8-2AF07430D4E7}">
      <dgm:prSet/>
      <dgm:spPr/>
      <dgm:t>
        <a:bodyPr/>
        <a:lstStyle/>
        <a:p>
          <a:r>
            <a:rPr lang="en-US" dirty="0"/>
            <a:t>Sentiment Analysis of Tweets using </a:t>
          </a:r>
        </a:p>
      </dgm:t>
    </dgm:pt>
    <dgm:pt modelId="{062B05AB-A99B-4BC4-AE0A-6DF3EF822870}" type="parTrans" cxnId="{1941E8A8-72D8-44C9-8250-25DEFDC9721C}">
      <dgm:prSet/>
      <dgm:spPr/>
      <dgm:t>
        <a:bodyPr/>
        <a:lstStyle/>
        <a:p>
          <a:endParaRPr lang="en-US"/>
        </a:p>
      </dgm:t>
    </dgm:pt>
    <dgm:pt modelId="{05FA0D58-F6B2-4754-9F9B-93CD33AAAF53}" type="sibTrans" cxnId="{1941E8A8-72D8-44C9-8250-25DEFDC9721C}">
      <dgm:prSet/>
      <dgm:spPr/>
      <dgm:t>
        <a:bodyPr/>
        <a:lstStyle/>
        <a:p>
          <a:endParaRPr lang="en-US"/>
        </a:p>
      </dgm:t>
    </dgm:pt>
    <dgm:pt modelId="{5C70723E-78DC-4E22-B65B-7B73448659FC}">
      <dgm:prSet/>
      <dgm:spPr/>
      <dgm:t>
        <a:bodyPr/>
        <a:lstStyle/>
        <a:p>
          <a:r>
            <a:rPr lang="en-US" dirty="0"/>
            <a:t>#PfizerBioNTech hashtag</a:t>
          </a:r>
        </a:p>
      </dgm:t>
    </dgm:pt>
    <dgm:pt modelId="{F1A757E1-0AD2-4E14-9747-95C3EC9E00A6}" type="parTrans" cxnId="{1C3580B8-A946-437E-A414-46E3F368978B}">
      <dgm:prSet/>
      <dgm:spPr/>
      <dgm:t>
        <a:bodyPr/>
        <a:lstStyle/>
        <a:p>
          <a:endParaRPr lang="en-US"/>
        </a:p>
      </dgm:t>
    </dgm:pt>
    <dgm:pt modelId="{2796AE7C-F48B-4DD4-8FAF-FE44BEB2BA21}" type="sibTrans" cxnId="{1C3580B8-A946-437E-A414-46E3F368978B}">
      <dgm:prSet/>
      <dgm:spPr/>
      <dgm:t>
        <a:bodyPr/>
        <a:lstStyle/>
        <a:p>
          <a:endParaRPr lang="en-US"/>
        </a:p>
      </dgm:t>
    </dgm:pt>
    <dgm:pt modelId="{5CE19932-4A12-45F1-90D9-008A516DA6C2}">
      <dgm:prSet/>
      <dgm:spPr/>
      <dgm:t>
        <a:bodyPr/>
        <a:lstStyle/>
        <a:p>
          <a:r>
            <a:rPr lang="en-US" dirty="0"/>
            <a:t>Location/Time Information</a:t>
          </a:r>
        </a:p>
      </dgm:t>
    </dgm:pt>
    <dgm:pt modelId="{8D132DE3-5F95-4AA5-823A-D4087A342658}" type="parTrans" cxnId="{D0C772AA-E9CA-412B-B067-81B031D7C33A}">
      <dgm:prSet/>
      <dgm:spPr/>
      <dgm:t>
        <a:bodyPr/>
        <a:lstStyle/>
        <a:p>
          <a:endParaRPr lang="en-US"/>
        </a:p>
      </dgm:t>
    </dgm:pt>
    <dgm:pt modelId="{F8EE2944-7468-4B9B-8A84-1C0CC5899C98}" type="sibTrans" cxnId="{D0C772AA-E9CA-412B-B067-81B031D7C33A}">
      <dgm:prSet/>
      <dgm:spPr/>
      <dgm:t>
        <a:bodyPr/>
        <a:lstStyle/>
        <a:p>
          <a:endParaRPr lang="en-US"/>
        </a:p>
      </dgm:t>
    </dgm:pt>
    <dgm:pt modelId="{6047D8FF-9876-4EE9-9AC5-A35E15BFBE0D}">
      <dgm:prSet/>
      <dgm:spPr/>
      <dgm:t>
        <a:bodyPr/>
        <a:lstStyle/>
        <a:p>
          <a:r>
            <a:rPr lang="en-US" dirty="0"/>
            <a:t>Date Range: December 12, 2020 – March 13, 2021</a:t>
          </a:r>
        </a:p>
      </dgm:t>
    </dgm:pt>
    <dgm:pt modelId="{FB453EE9-8560-4A85-BA45-7ECB34653B76}" type="parTrans" cxnId="{8BAA89CD-4C46-4087-807C-2858E82DEA27}">
      <dgm:prSet/>
      <dgm:spPr/>
      <dgm:t>
        <a:bodyPr/>
        <a:lstStyle/>
        <a:p>
          <a:endParaRPr lang="en-US"/>
        </a:p>
      </dgm:t>
    </dgm:pt>
    <dgm:pt modelId="{77E3D475-7695-4409-9CE3-3720B07125AB}" type="sibTrans" cxnId="{8BAA89CD-4C46-4087-807C-2858E82DEA27}">
      <dgm:prSet/>
      <dgm:spPr/>
      <dgm:t>
        <a:bodyPr/>
        <a:lstStyle/>
        <a:p>
          <a:endParaRPr lang="en-US"/>
        </a:p>
      </dgm:t>
    </dgm:pt>
    <dgm:pt modelId="{2D9C187C-156C-4EBA-AE52-A596B24986AA}">
      <dgm:prSet/>
      <dgm:spPr/>
      <dgm:t>
        <a:bodyPr/>
        <a:lstStyle/>
        <a:p>
          <a:r>
            <a:rPr lang="en-US" dirty="0"/>
            <a:t>Dataset – Kaggle/ CDC/ US Census/ World Cities/ World Countries/ US States</a:t>
          </a:r>
        </a:p>
      </dgm:t>
    </dgm:pt>
    <dgm:pt modelId="{391B5811-C196-410D-A2D9-F7E0291080FD}" type="parTrans" cxnId="{7DD353C9-D481-4BFA-8462-F2A2BB36A5FE}">
      <dgm:prSet/>
      <dgm:spPr/>
      <dgm:t>
        <a:bodyPr/>
        <a:lstStyle/>
        <a:p>
          <a:endParaRPr lang="en-US"/>
        </a:p>
      </dgm:t>
    </dgm:pt>
    <dgm:pt modelId="{3D2A98A8-B24F-4784-A5C3-7B0842F51736}" type="sibTrans" cxnId="{7DD353C9-D481-4BFA-8462-F2A2BB36A5FE}">
      <dgm:prSet/>
      <dgm:spPr/>
      <dgm:t>
        <a:bodyPr/>
        <a:lstStyle/>
        <a:p>
          <a:endParaRPr lang="en-US"/>
        </a:p>
      </dgm:t>
    </dgm:pt>
    <dgm:pt modelId="{49D68705-0C6D-4134-AEE7-9100BCE202F3}">
      <dgm:prSet/>
      <dgm:spPr/>
      <dgm:t>
        <a:bodyPr/>
        <a:lstStyle/>
        <a:p>
          <a:r>
            <a:rPr lang="en-US" dirty="0"/>
            <a:t>Data Cleaning - R</a:t>
          </a:r>
        </a:p>
      </dgm:t>
    </dgm:pt>
    <dgm:pt modelId="{F381D7E2-B1DB-4325-9477-474C277ED126}" type="parTrans" cxnId="{9D9E1049-2F16-4824-969F-62F571F64D80}">
      <dgm:prSet/>
      <dgm:spPr/>
      <dgm:t>
        <a:bodyPr/>
        <a:lstStyle/>
        <a:p>
          <a:endParaRPr lang="en-US"/>
        </a:p>
      </dgm:t>
    </dgm:pt>
    <dgm:pt modelId="{68C325DC-434D-4505-86BA-55A677F4330A}" type="sibTrans" cxnId="{9D9E1049-2F16-4824-969F-62F571F64D80}">
      <dgm:prSet/>
      <dgm:spPr/>
      <dgm:t>
        <a:bodyPr/>
        <a:lstStyle/>
        <a:p>
          <a:endParaRPr lang="en-US"/>
        </a:p>
      </dgm:t>
    </dgm:pt>
    <dgm:pt modelId="{72E764D9-017E-4A0D-A422-B850D176ECA8}">
      <dgm:prSet/>
      <dgm:spPr/>
      <dgm:t>
        <a:bodyPr/>
        <a:lstStyle/>
        <a:p>
          <a:r>
            <a:rPr lang="en-US" dirty="0"/>
            <a:t>Sentiment Analysis: Amazon S3 + Amazon Comprehend NLP</a:t>
          </a:r>
        </a:p>
      </dgm:t>
    </dgm:pt>
    <dgm:pt modelId="{6FE3905F-17D4-4200-93D3-6A9666235D89}" type="parTrans" cxnId="{9D467820-0102-4303-8643-31E9BC9301B2}">
      <dgm:prSet/>
      <dgm:spPr/>
      <dgm:t>
        <a:bodyPr/>
        <a:lstStyle/>
        <a:p>
          <a:endParaRPr lang="en-US"/>
        </a:p>
      </dgm:t>
    </dgm:pt>
    <dgm:pt modelId="{8CEDF85D-CBAC-4998-9576-C9995C19AC5B}" type="sibTrans" cxnId="{9D467820-0102-4303-8643-31E9BC9301B2}">
      <dgm:prSet/>
      <dgm:spPr/>
      <dgm:t>
        <a:bodyPr/>
        <a:lstStyle/>
        <a:p>
          <a:endParaRPr lang="en-US"/>
        </a:p>
      </dgm:t>
    </dgm:pt>
    <dgm:pt modelId="{BE0226D6-1DFD-4CAD-A74F-34E831A95094}">
      <dgm:prSet/>
      <dgm:spPr/>
      <dgm:t>
        <a:bodyPr/>
        <a:lstStyle/>
        <a:p>
          <a:r>
            <a:rPr lang="en-US" dirty="0"/>
            <a:t>Data Visualization/EDA Conclusions - R</a:t>
          </a:r>
        </a:p>
      </dgm:t>
    </dgm:pt>
    <dgm:pt modelId="{67DBE172-AE3A-43FF-95FC-7FC7752C3A46}" type="parTrans" cxnId="{82BDBC2F-D4B5-4403-A5E3-248DCDF706C6}">
      <dgm:prSet/>
      <dgm:spPr/>
      <dgm:t>
        <a:bodyPr/>
        <a:lstStyle/>
        <a:p>
          <a:endParaRPr lang="en-US"/>
        </a:p>
      </dgm:t>
    </dgm:pt>
    <dgm:pt modelId="{0230F72A-BD10-40AE-8AAC-05DED58C27F7}" type="sibTrans" cxnId="{82BDBC2F-D4B5-4403-A5E3-248DCDF706C6}">
      <dgm:prSet/>
      <dgm:spPr/>
      <dgm:t>
        <a:bodyPr/>
        <a:lstStyle/>
        <a:p>
          <a:endParaRPr lang="en-US"/>
        </a:p>
      </dgm:t>
    </dgm:pt>
    <dgm:pt modelId="{6BD9D889-8684-5648-B383-2DDC8C3908E2}" type="pres">
      <dgm:prSet presAssocID="{C01E2E23-7C8B-4B83-8AC2-5359F44224D8}" presName="diagram" presStyleCnt="0">
        <dgm:presLayoutVars>
          <dgm:dir/>
          <dgm:resizeHandles val="exact"/>
        </dgm:presLayoutVars>
      </dgm:prSet>
      <dgm:spPr/>
    </dgm:pt>
    <dgm:pt modelId="{32C2D52F-EB70-E64E-99F8-E15F1B2D0D1E}" type="pres">
      <dgm:prSet presAssocID="{5DEB120B-A280-43FA-94D8-2AF07430D4E7}" presName="node" presStyleLbl="node1" presStyleIdx="0" presStyleCnt="6">
        <dgm:presLayoutVars>
          <dgm:bulletEnabled val="1"/>
        </dgm:presLayoutVars>
      </dgm:prSet>
      <dgm:spPr/>
    </dgm:pt>
    <dgm:pt modelId="{5DCA2837-B85C-1C43-8EB2-4586101FFBDF}" type="pres">
      <dgm:prSet presAssocID="{05FA0D58-F6B2-4754-9F9B-93CD33AAAF53}" presName="sibTrans" presStyleCnt="0"/>
      <dgm:spPr/>
    </dgm:pt>
    <dgm:pt modelId="{AD456404-D2B8-7843-A10B-D680630E9E86}" type="pres">
      <dgm:prSet presAssocID="{6047D8FF-9876-4EE9-9AC5-A35E15BFBE0D}" presName="node" presStyleLbl="node1" presStyleIdx="1" presStyleCnt="6">
        <dgm:presLayoutVars>
          <dgm:bulletEnabled val="1"/>
        </dgm:presLayoutVars>
      </dgm:prSet>
      <dgm:spPr/>
    </dgm:pt>
    <dgm:pt modelId="{EC8C8A82-9D3D-9940-96DB-7FDAFBD7E490}" type="pres">
      <dgm:prSet presAssocID="{77E3D475-7695-4409-9CE3-3720B07125AB}" presName="sibTrans" presStyleCnt="0"/>
      <dgm:spPr/>
    </dgm:pt>
    <dgm:pt modelId="{B5E6B5C2-AAB5-9B44-9DDC-0415A3CF5904}" type="pres">
      <dgm:prSet presAssocID="{2D9C187C-156C-4EBA-AE52-A596B24986AA}" presName="node" presStyleLbl="node1" presStyleIdx="2" presStyleCnt="6">
        <dgm:presLayoutVars>
          <dgm:bulletEnabled val="1"/>
        </dgm:presLayoutVars>
      </dgm:prSet>
      <dgm:spPr/>
    </dgm:pt>
    <dgm:pt modelId="{5906B030-585D-684C-87A8-F99C3214AEF8}" type="pres">
      <dgm:prSet presAssocID="{3D2A98A8-B24F-4784-A5C3-7B0842F51736}" presName="sibTrans" presStyleCnt="0"/>
      <dgm:spPr/>
    </dgm:pt>
    <dgm:pt modelId="{B6E184B4-42D4-7E41-A39B-A9BA6C04B243}" type="pres">
      <dgm:prSet presAssocID="{49D68705-0C6D-4134-AEE7-9100BCE202F3}" presName="node" presStyleLbl="node1" presStyleIdx="3" presStyleCnt="6">
        <dgm:presLayoutVars>
          <dgm:bulletEnabled val="1"/>
        </dgm:presLayoutVars>
      </dgm:prSet>
      <dgm:spPr/>
    </dgm:pt>
    <dgm:pt modelId="{5D60F3A8-9C6B-6A46-B635-D333132D15CA}" type="pres">
      <dgm:prSet presAssocID="{68C325DC-434D-4505-86BA-55A677F4330A}" presName="sibTrans" presStyleCnt="0"/>
      <dgm:spPr/>
    </dgm:pt>
    <dgm:pt modelId="{1A68C58A-B32A-CC4A-9947-7E020B5B98E3}" type="pres">
      <dgm:prSet presAssocID="{72E764D9-017E-4A0D-A422-B850D176ECA8}" presName="node" presStyleLbl="node1" presStyleIdx="4" presStyleCnt="6">
        <dgm:presLayoutVars>
          <dgm:bulletEnabled val="1"/>
        </dgm:presLayoutVars>
      </dgm:prSet>
      <dgm:spPr/>
    </dgm:pt>
    <dgm:pt modelId="{CC59BAA8-24FF-8045-9B2F-550E4B7AB695}" type="pres">
      <dgm:prSet presAssocID="{8CEDF85D-CBAC-4998-9576-C9995C19AC5B}" presName="sibTrans" presStyleCnt="0"/>
      <dgm:spPr/>
    </dgm:pt>
    <dgm:pt modelId="{E835356B-6C19-414D-8BE3-CE527153F147}" type="pres">
      <dgm:prSet presAssocID="{BE0226D6-1DFD-4CAD-A74F-34E831A95094}" presName="node" presStyleLbl="node1" presStyleIdx="5" presStyleCnt="6">
        <dgm:presLayoutVars>
          <dgm:bulletEnabled val="1"/>
        </dgm:presLayoutVars>
      </dgm:prSet>
      <dgm:spPr/>
    </dgm:pt>
  </dgm:ptLst>
  <dgm:cxnLst>
    <dgm:cxn modelId="{66150F19-F5B4-BB42-B072-61DA5D15855B}" type="presOf" srcId="{49D68705-0C6D-4134-AEE7-9100BCE202F3}" destId="{B6E184B4-42D4-7E41-A39B-A9BA6C04B243}" srcOrd="0" destOrd="0" presId="urn:microsoft.com/office/officeart/2005/8/layout/default"/>
    <dgm:cxn modelId="{9D467820-0102-4303-8643-31E9BC9301B2}" srcId="{C01E2E23-7C8B-4B83-8AC2-5359F44224D8}" destId="{72E764D9-017E-4A0D-A422-B850D176ECA8}" srcOrd="4" destOrd="0" parTransId="{6FE3905F-17D4-4200-93D3-6A9666235D89}" sibTransId="{8CEDF85D-CBAC-4998-9576-C9995C19AC5B}"/>
    <dgm:cxn modelId="{82BDBC2F-D4B5-4403-A5E3-248DCDF706C6}" srcId="{C01E2E23-7C8B-4B83-8AC2-5359F44224D8}" destId="{BE0226D6-1DFD-4CAD-A74F-34E831A95094}" srcOrd="5" destOrd="0" parTransId="{67DBE172-AE3A-43FF-95FC-7FC7752C3A46}" sibTransId="{0230F72A-BD10-40AE-8AAC-05DED58C27F7}"/>
    <dgm:cxn modelId="{A1AFED46-9DC7-9148-B10D-0501936AB8EA}" type="presOf" srcId="{5C70723E-78DC-4E22-B65B-7B73448659FC}" destId="{32C2D52F-EB70-E64E-99F8-E15F1B2D0D1E}" srcOrd="0" destOrd="1" presId="urn:microsoft.com/office/officeart/2005/8/layout/default"/>
    <dgm:cxn modelId="{9D9E1049-2F16-4824-969F-62F571F64D80}" srcId="{C01E2E23-7C8B-4B83-8AC2-5359F44224D8}" destId="{49D68705-0C6D-4134-AEE7-9100BCE202F3}" srcOrd="3" destOrd="0" parTransId="{F381D7E2-B1DB-4325-9477-474C277ED126}" sibTransId="{68C325DC-434D-4505-86BA-55A677F4330A}"/>
    <dgm:cxn modelId="{9D658855-0F87-914B-83C3-873DEB15FCB1}" type="presOf" srcId="{C01E2E23-7C8B-4B83-8AC2-5359F44224D8}" destId="{6BD9D889-8684-5648-B383-2DDC8C3908E2}" srcOrd="0" destOrd="0" presId="urn:microsoft.com/office/officeart/2005/8/layout/default"/>
    <dgm:cxn modelId="{00C7E464-749D-2840-93E2-650706151557}" type="presOf" srcId="{5DEB120B-A280-43FA-94D8-2AF07430D4E7}" destId="{32C2D52F-EB70-E64E-99F8-E15F1B2D0D1E}" srcOrd="0" destOrd="0" presId="urn:microsoft.com/office/officeart/2005/8/layout/default"/>
    <dgm:cxn modelId="{1941E8A8-72D8-44C9-8250-25DEFDC9721C}" srcId="{C01E2E23-7C8B-4B83-8AC2-5359F44224D8}" destId="{5DEB120B-A280-43FA-94D8-2AF07430D4E7}" srcOrd="0" destOrd="0" parTransId="{062B05AB-A99B-4BC4-AE0A-6DF3EF822870}" sibTransId="{05FA0D58-F6B2-4754-9F9B-93CD33AAAF53}"/>
    <dgm:cxn modelId="{D0C772AA-E9CA-412B-B067-81B031D7C33A}" srcId="{5DEB120B-A280-43FA-94D8-2AF07430D4E7}" destId="{5CE19932-4A12-45F1-90D9-008A516DA6C2}" srcOrd="1" destOrd="0" parTransId="{8D132DE3-5F95-4AA5-823A-D4087A342658}" sibTransId="{F8EE2944-7468-4B9B-8A84-1C0CC5899C98}"/>
    <dgm:cxn modelId="{1C3580B8-A946-437E-A414-46E3F368978B}" srcId="{5DEB120B-A280-43FA-94D8-2AF07430D4E7}" destId="{5C70723E-78DC-4E22-B65B-7B73448659FC}" srcOrd="0" destOrd="0" parTransId="{F1A757E1-0AD2-4E14-9747-95C3EC9E00A6}" sibTransId="{2796AE7C-F48B-4DD4-8FAF-FE44BEB2BA21}"/>
    <dgm:cxn modelId="{441FC4C5-7862-4547-8698-195A6F6F05A1}" type="presOf" srcId="{2D9C187C-156C-4EBA-AE52-A596B24986AA}" destId="{B5E6B5C2-AAB5-9B44-9DDC-0415A3CF5904}" srcOrd="0" destOrd="0" presId="urn:microsoft.com/office/officeart/2005/8/layout/default"/>
    <dgm:cxn modelId="{7DD353C9-D481-4BFA-8462-F2A2BB36A5FE}" srcId="{C01E2E23-7C8B-4B83-8AC2-5359F44224D8}" destId="{2D9C187C-156C-4EBA-AE52-A596B24986AA}" srcOrd="2" destOrd="0" parTransId="{391B5811-C196-410D-A2D9-F7E0291080FD}" sibTransId="{3D2A98A8-B24F-4784-A5C3-7B0842F51736}"/>
    <dgm:cxn modelId="{8BAA89CD-4C46-4087-807C-2858E82DEA27}" srcId="{C01E2E23-7C8B-4B83-8AC2-5359F44224D8}" destId="{6047D8FF-9876-4EE9-9AC5-A35E15BFBE0D}" srcOrd="1" destOrd="0" parTransId="{FB453EE9-8560-4A85-BA45-7ECB34653B76}" sibTransId="{77E3D475-7695-4409-9CE3-3720B07125AB}"/>
    <dgm:cxn modelId="{8EE906D4-6038-B84D-A7EC-B4B5F1407836}" type="presOf" srcId="{5CE19932-4A12-45F1-90D9-008A516DA6C2}" destId="{32C2D52F-EB70-E64E-99F8-E15F1B2D0D1E}" srcOrd="0" destOrd="2" presId="urn:microsoft.com/office/officeart/2005/8/layout/default"/>
    <dgm:cxn modelId="{102E06DB-A542-0942-99D6-F767B2C29A0A}" type="presOf" srcId="{72E764D9-017E-4A0D-A422-B850D176ECA8}" destId="{1A68C58A-B32A-CC4A-9947-7E020B5B98E3}" srcOrd="0" destOrd="0" presId="urn:microsoft.com/office/officeart/2005/8/layout/default"/>
    <dgm:cxn modelId="{B60288E7-8DD5-0940-AEBD-5FF775D86BD0}" type="presOf" srcId="{BE0226D6-1DFD-4CAD-A74F-34E831A95094}" destId="{E835356B-6C19-414D-8BE3-CE527153F147}" srcOrd="0" destOrd="0" presId="urn:microsoft.com/office/officeart/2005/8/layout/default"/>
    <dgm:cxn modelId="{6EB5A1F2-2145-6546-8400-23C94F242B07}" type="presOf" srcId="{6047D8FF-9876-4EE9-9AC5-A35E15BFBE0D}" destId="{AD456404-D2B8-7843-A10B-D680630E9E86}" srcOrd="0" destOrd="0" presId="urn:microsoft.com/office/officeart/2005/8/layout/default"/>
    <dgm:cxn modelId="{5929A7F6-A337-B74D-891E-D8CDE5BBB7FD}" type="presParOf" srcId="{6BD9D889-8684-5648-B383-2DDC8C3908E2}" destId="{32C2D52F-EB70-E64E-99F8-E15F1B2D0D1E}" srcOrd="0" destOrd="0" presId="urn:microsoft.com/office/officeart/2005/8/layout/default"/>
    <dgm:cxn modelId="{8B39D64C-7FEA-6E43-963F-D440EA0ACF9A}" type="presParOf" srcId="{6BD9D889-8684-5648-B383-2DDC8C3908E2}" destId="{5DCA2837-B85C-1C43-8EB2-4586101FFBDF}" srcOrd="1" destOrd="0" presId="urn:microsoft.com/office/officeart/2005/8/layout/default"/>
    <dgm:cxn modelId="{59050A33-14A8-9640-BFE6-5781ADBD803C}" type="presParOf" srcId="{6BD9D889-8684-5648-B383-2DDC8C3908E2}" destId="{AD456404-D2B8-7843-A10B-D680630E9E86}" srcOrd="2" destOrd="0" presId="urn:microsoft.com/office/officeart/2005/8/layout/default"/>
    <dgm:cxn modelId="{7167C775-34C4-C94B-A915-1CD0C41042F6}" type="presParOf" srcId="{6BD9D889-8684-5648-B383-2DDC8C3908E2}" destId="{EC8C8A82-9D3D-9940-96DB-7FDAFBD7E490}" srcOrd="3" destOrd="0" presId="urn:microsoft.com/office/officeart/2005/8/layout/default"/>
    <dgm:cxn modelId="{10B951F1-0CE9-A04B-B0C6-D0822DC921A6}" type="presParOf" srcId="{6BD9D889-8684-5648-B383-2DDC8C3908E2}" destId="{B5E6B5C2-AAB5-9B44-9DDC-0415A3CF5904}" srcOrd="4" destOrd="0" presId="urn:microsoft.com/office/officeart/2005/8/layout/default"/>
    <dgm:cxn modelId="{0166BF23-825B-5449-A991-543D77679DB2}" type="presParOf" srcId="{6BD9D889-8684-5648-B383-2DDC8C3908E2}" destId="{5906B030-585D-684C-87A8-F99C3214AEF8}" srcOrd="5" destOrd="0" presId="urn:microsoft.com/office/officeart/2005/8/layout/default"/>
    <dgm:cxn modelId="{BEA61843-7818-2249-ABE4-DF99948F7C24}" type="presParOf" srcId="{6BD9D889-8684-5648-B383-2DDC8C3908E2}" destId="{B6E184B4-42D4-7E41-A39B-A9BA6C04B243}" srcOrd="6" destOrd="0" presId="urn:microsoft.com/office/officeart/2005/8/layout/default"/>
    <dgm:cxn modelId="{BFB67EA8-ADE5-7F49-8B46-C235A5862565}" type="presParOf" srcId="{6BD9D889-8684-5648-B383-2DDC8C3908E2}" destId="{5D60F3A8-9C6B-6A46-B635-D333132D15CA}" srcOrd="7" destOrd="0" presId="urn:microsoft.com/office/officeart/2005/8/layout/default"/>
    <dgm:cxn modelId="{FC819FDD-842C-404B-AB00-900B2A014494}" type="presParOf" srcId="{6BD9D889-8684-5648-B383-2DDC8C3908E2}" destId="{1A68C58A-B32A-CC4A-9947-7E020B5B98E3}" srcOrd="8" destOrd="0" presId="urn:microsoft.com/office/officeart/2005/8/layout/default"/>
    <dgm:cxn modelId="{12CBD130-ED1F-5A48-8A7C-1CAAC68FBF26}" type="presParOf" srcId="{6BD9D889-8684-5648-B383-2DDC8C3908E2}" destId="{CC59BAA8-24FF-8045-9B2F-550E4B7AB695}" srcOrd="9" destOrd="0" presId="urn:microsoft.com/office/officeart/2005/8/layout/default"/>
    <dgm:cxn modelId="{E751693B-B9B5-D145-BE4B-E6AEDF1DE273}" type="presParOf" srcId="{6BD9D889-8684-5648-B383-2DDC8C3908E2}" destId="{E835356B-6C19-414D-8BE3-CE527153F14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process3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Data Step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3C06DC45-D510-48CC-B9DC-C1956479111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Data Collection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NLP Sentiment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CF1FE966-0BB0-47ED-84B3-EC7AB055925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Amazon Comprehend Analysis</a:t>
          </a:r>
        </a:p>
      </dgm:t>
    </dgm:pt>
    <dgm:pt modelId="{FB956851-3BB2-4FF1-A9D6-4692FA0EFDCA}" type="parTrans" cxnId="{7A81218D-5146-40F9-9731-5BD21503537E}">
      <dgm:prSet/>
      <dgm:spPr/>
      <dgm:t>
        <a:bodyPr/>
        <a:lstStyle/>
        <a:p>
          <a:endParaRPr lang="en-US"/>
        </a:p>
      </dgm:t>
    </dgm:pt>
    <dgm:pt modelId="{831C3CE2-0F23-433C-85CA-9D194AAC5E20}" type="sibTrans" cxnId="{7A81218D-5146-40F9-9731-5BD21503537E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Merge &amp; Present</a:t>
          </a:r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Visualizations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52FF9C34-A731-4FC5-BB66-774115B64D9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05A21021-315C-4770-9509-B5BACF8A87BF}" type="parTrans" cxnId="{501CF1C2-0648-45A7-B4E4-A16DD74AE630}">
      <dgm:prSet/>
      <dgm:spPr/>
      <dgm:t>
        <a:bodyPr/>
        <a:lstStyle/>
        <a:p>
          <a:endParaRPr lang="en-US"/>
        </a:p>
      </dgm:t>
    </dgm:pt>
    <dgm:pt modelId="{6A2A697C-76FA-4075-9489-6395B2B1752D}" type="sibTrans" cxnId="{501CF1C2-0648-45A7-B4E4-A16DD74AE630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Twitter (Kaggle)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CDC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A4A10270-1AC9-4F57-86D9-6D99D6A7F39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US Census</a:t>
          </a:r>
        </a:p>
      </dgm:t>
    </dgm:pt>
    <dgm:pt modelId="{882C4699-3471-41E7-9BD3-FCA3322FC5E0}" type="parTrans" cxnId="{DE089FEE-7FE9-4813-83DB-540BC465117F}">
      <dgm:prSet/>
      <dgm:spPr/>
      <dgm:t>
        <a:bodyPr/>
        <a:lstStyle/>
        <a:p>
          <a:endParaRPr lang="en-US"/>
        </a:p>
      </dgm:t>
    </dgm:pt>
    <dgm:pt modelId="{4E3906F9-355F-4CCC-8698-3684A9C73757}" type="sibTrans" cxnId="{DE089FEE-7FE9-4813-83DB-540BC465117F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AWS S3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EB8B6DDB-E687-43A5-8B9A-CA9713EDB0F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Inference &amp; Hypothesis</a:t>
          </a:r>
        </a:p>
      </dgm:t>
    </dgm:pt>
    <dgm:pt modelId="{D659F3E4-248C-4C23-BD22-C4C6E020678F}" type="parTrans" cxnId="{F75AFB4A-90E3-4433-AD1E-5482B21195DD}">
      <dgm:prSet/>
      <dgm:spPr/>
      <dgm:t>
        <a:bodyPr/>
        <a:lstStyle/>
        <a:p>
          <a:endParaRPr lang="en-US"/>
        </a:p>
      </dgm:t>
    </dgm:pt>
    <dgm:pt modelId="{D04C8434-FE7C-4D80-B57E-2B626AE082F6}" type="sibTrans" cxnId="{F75AFB4A-90E3-4433-AD1E-5482B21195DD}">
      <dgm:prSet/>
      <dgm:spPr/>
      <dgm:t>
        <a:bodyPr/>
        <a:lstStyle/>
        <a:p>
          <a:endParaRPr lang="en-US"/>
        </a:p>
      </dgm:t>
    </dgm:pt>
    <dgm:pt modelId="{BF2DD24C-92F6-D34C-89CD-D3438743CC4D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Location data</a:t>
          </a:r>
        </a:p>
      </dgm:t>
    </dgm:pt>
    <dgm:pt modelId="{1D9F226A-EBD4-124D-9E6F-6F3DDEAC6F3A}" type="parTrans" cxnId="{13BE4972-62BE-C345-A0B7-732CF1EC5419}">
      <dgm:prSet/>
      <dgm:spPr/>
      <dgm:t>
        <a:bodyPr/>
        <a:lstStyle/>
        <a:p>
          <a:endParaRPr lang="en-US"/>
        </a:p>
      </dgm:t>
    </dgm:pt>
    <dgm:pt modelId="{B756CFFE-8E0C-7E4C-811F-AE373E60233C}" type="sibTrans" cxnId="{13BE4972-62BE-C345-A0B7-732CF1EC5419}">
      <dgm:prSet/>
      <dgm:spPr/>
      <dgm:t>
        <a:bodyPr/>
        <a:lstStyle/>
        <a:p>
          <a:endParaRPr lang="en-US"/>
        </a:p>
      </dgm:t>
    </dgm:pt>
    <dgm:pt modelId="{1299C1B2-84D6-404F-AB36-295321BA3C7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Merge Various Datasets</a:t>
          </a:r>
        </a:p>
      </dgm:t>
    </dgm:pt>
    <dgm:pt modelId="{5B352666-0543-304D-A504-368664C85F1B}" type="parTrans" cxnId="{12502CC9-C416-EC49-BC5E-60D6187D4AF4}">
      <dgm:prSet/>
      <dgm:spPr/>
      <dgm:t>
        <a:bodyPr/>
        <a:lstStyle/>
        <a:p>
          <a:endParaRPr lang="en-US"/>
        </a:p>
      </dgm:t>
    </dgm:pt>
    <dgm:pt modelId="{A1C5507A-20F4-7C40-8BFD-6C4E85856E80}" type="sibTrans" cxnId="{12502CC9-C416-EC49-BC5E-60D6187D4AF4}">
      <dgm:prSet/>
      <dgm:spPr/>
      <dgm:t>
        <a:bodyPr/>
        <a:lstStyle/>
        <a:p>
          <a:endParaRPr lang="en-US"/>
        </a:p>
      </dgm:t>
    </dgm:pt>
    <dgm:pt modelId="{6C506586-A141-C846-BD46-EF9F46484170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E3E5A16-A5C1-1B49-8C68-E48471809878}" type="parTrans" cxnId="{007D886D-063A-DF44-B6B6-5100684A038E}">
      <dgm:prSet/>
      <dgm:spPr/>
      <dgm:t>
        <a:bodyPr/>
        <a:lstStyle/>
        <a:p>
          <a:endParaRPr lang="en-US"/>
        </a:p>
      </dgm:t>
    </dgm:pt>
    <dgm:pt modelId="{A9CD30EC-4DA8-164D-8A03-DF6915213E48}" type="sibTrans" cxnId="{007D886D-063A-DF44-B6B6-5100684A038E}">
      <dgm:prSet/>
      <dgm:spPr/>
      <dgm:t>
        <a:bodyPr/>
        <a:lstStyle/>
        <a:p>
          <a:endParaRPr lang="en-US"/>
        </a:p>
      </dgm:t>
    </dgm:pt>
    <dgm:pt modelId="{FDB6D5C0-0ED5-4B9D-9E48-126ED2C433C3}" type="pres">
      <dgm:prSet presAssocID="{CADE50C9-6A62-45AC-AF42-A90DC46A3209}" presName="linearFlow" presStyleCnt="0">
        <dgm:presLayoutVars>
          <dgm:dir/>
          <dgm:animLvl val="lvl"/>
          <dgm:resizeHandles val="exact"/>
        </dgm:presLayoutVars>
      </dgm:prSet>
      <dgm:spPr/>
    </dgm:pt>
    <dgm:pt modelId="{CFDB6B04-AAD5-42A2-8A40-C0EC4077F01E}" type="pres">
      <dgm:prSet presAssocID="{5F712884-449D-4DB5-9953-28B7C76B95EA}" presName="composite" presStyleCnt="0"/>
      <dgm:spPr/>
    </dgm:pt>
    <dgm:pt modelId="{EF3A946E-96B3-4628-91EB-8B0A2A37DDB1}" type="pres">
      <dgm:prSet presAssocID="{5F712884-449D-4DB5-9953-28B7C76B95E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252839F-D941-4E3B-BA68-AC653DAEAE4C}" type="pres">
      <dgm:prSet presAssocID="{5F712884-449D-4DB5-9953-28B7C76B95EA}" presName="parSh" presStyleLbl="node1" presStyleIdx="0" presStyleCnt="3"/>
      <dgm:spPr/>
    </dgm:pt>
    <dgm:pt modelId="{9AFA4903-C1AC-4872-B8FC-33B461DA35FC}" type="pres">
      <dgm:prSet presAssocID="{5F712884-449D-4DB5-9953-28B7C76B95EA}" presName="desTx" presStyleLbl="fgAcc1" presStyleIdx="0" presStyleCnt="3" custScaleX="111744">
        <dgm:presLayoutVars>
          <dgm:bulletEnabled val="1"/>
        </dgm:presLayoutVars>
      </dgm:prSet>
      <dgm:spPr/>
    </dgm:pt>
    <dgm:pt modelId="{B4B2D37A-6F50-4E0F-B305-9EB4D512D773}" type="pres">
      <dgm:prSet presAssocID="{EB5FE175-6B6D-4195-A86F-6DFA96778160}" presName="sibTrans" presStyleLbl="sibTrans2D1" presStyleIdx="0" presStyleCnt="2"/>
      <dgm:spPr/>
    </dgm:pt>
    <dgm:pt modelId="{ADE18D45-E3E4-4C40-8D6C-3AC62ACE8299}" type="pres">
      <dgm:prSet presAssocID="{EB5FE175-6B6D-4195-A86F-6DFA96778160}" presName="connTx" presStyleLbl="sibTrans2D1" presStyleIdx="0" presStyleCnt="2"/>
      <dgm:spPr/>
    </dgm:pt>
    <dgm:pt modelId="{4D30E82E-B1D1-4836-AA5D-2AD3F6A52082}" type="pres">
      <dgm:prSet presAssocID="{981C2CD8-7E8A-4682-8B5A-A510268B34AC}" presName="composite" presStyleCnt="0"/>
      <dgm:spPr/>
    </dgm:pt>
    <dgm:pt modelId="{C084451C-3DBC-48CF-A871-B521FE90830A}" type="pres">
      <dgm:prSet presAssocID="{981C2CD8-7E8A-4682-8B5A-A510268B34A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29D4F23-83F6-4C7C-9B29-72BF90EFE2CC}" type="pres">
      <dgm:prSet presAssocID="{981C2CD8-7E8A-4682-8B5A-A510268B34AC}" presName="parSh" presStyleLbl="node1" presStyleIdx="1" presStyleCnt="3"/>
      <dgm:spPr/>
    </dgm:pt>
    <dgm:pt modelId="{032BAEB6-0FB1-4780-AF60-2EFB8C965C77}" type="pres">
      <dgm:prSet presAssocID="{981C2CD8-7E8A-4682-8B5A-A510268B34AC}" presName="desTx" presStyleLbl="fgAcc1" presStyleIdx="1" presStyleCnt="3" custScaleX="110520">
        <dgm:presLayoutVars>
          <dgm:bulletEnabled val="1"/>
        </dgm:presLayoutVars>
      </dgm:prSet>
      <dgm:spPr/>
    </dgm:pt>
    <dgm:pt modelId="{84DC82A2-8D59-472B-BE22-46F053C16CD5}" type="pres">
      <dgm:prSet presAssocID="{D7467A3A-2B78-4CDD-91C9-D96452997227}" presName="sibTrans" presStyleLbl="sibTrans2D1" presStyleIdx="1" presStyleCnt="2"/>
      <dgm:spPr/>
    </dgm:pt>
    <dgm:pt modelId="{E38B4FCE-9678-4085-AB99-40595BD6EB1C}" type="pres">
      <dgm:prSet presAssocID="{D7467A3A-2B78-4CDD-91C9-D96452997227}" presName="connTx" presStyleLbl="sibTrans2D1" presStyleIdx="1" presStyleCnt="2"/>
      <dgm:spPr/>
    </dgm:pt>
    <dgm:pt modelId="{A7DAE057-DF90-4B1D-8997-39328454C8BF}" type="pres">
      <dgm:prSet presAssocID="{DC2DF88C-35A0-4E30-A3E4-E002DC34F521}" presName="composite" presStyleCnt="0"/>
      <dgm:spPr/>
    </dgm:pt>
    <dgm:pt modelId="{D297B747-A2CF-41E4-A59D-391BC474F135}" type="pres">
      <dgm:prSet presAssocID="{DC2DF88C-35A0-4E30-A3E4-E002DC34F52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BF185BD-956E-4777-8763-980278E426BB}" type="pres">
      <dgm:prSet presAssocID="{DC2DF88C-35A0-4E30-A3E4-E002DC34F521}" presName="parSh" presStyleLbl="node1" presStyleIdx="2" presStyleCnt="3"/>
      <dgm:spPr/>
    </dgm:pt>
    <dgm:pt modelId="{1526152F-906E-4121-A143-DD130A011105}" type="pres">
      <dgm:prSet presAssocID="{DC2DF88C-35A0-4E30-A3E4-E002DC34F521}" presName="desTx" presStyleLbl="fgAcc1" presStyleIdx="2" presStyleCnt="3" custScaleX="112158">
        <dgm:presLayoutVars>
          <dgm:bulletEnabled val="1"/>
        </dgm:presLayoutVars>
      </dgm:prSet>
      <dgm:spPr/>
    </dgm:pt>
  </dgm:ptLst>
  <dgm:cxnLst>
    <dgm:cxn modelId="{A5357907-A7F4-1F47-ACAC-D1A95A515FF7}" type="presOf" srcId="{EB5FE175-6B6D-4195-A86F-6DFA96778160}" destId="{ADE18D45-E3E4-4C40-8D6C-3AC62ACE8299}" srcOrd="1" destOrd="0" presId="urn:microsoft.com/office/officeart/2005/8/layout/process3"/>
    <dgm:cxn modelId="{1A944E17-6825-2F4F-AF94-55D20D1F78FE}" type="presOf" srcId="{FC3F60AA-06A8-428E-AE75-49F750714EAB}" destId="{9AFA4903-C1AC-4872-B8FC-33B461DA35FC}" srcOrd="0" destOrd="2" presId="urn:microsoft.com/office/officeart/2005/8/layout/process3"/>
    <dgm:cxn modelId="{D998B319-C072-4BF0-B5CB-2075DB30B691}" srcId="{DC2DF88C-35A0-4E30-A3E4-E002DC34F521}" destId="{DF9FD532-8B13-446E-B6A3-59BDF574BCA8}" srcOrd="2" destOrd="0" parTransId="{3A79FA23-5F3F-4F7D-B4AC-A9C282166E18}" sibTransId="{31B32A6E-6E91-4EAA-96F6-92A0035B120A}"/>
    <dgm:cxn modelId="{CA16F519-8D33-2A44-BE2E-95439E8B2A8F}" type="presOf" srcId="{CADE50C9-6A62-45AC-AF42-A90DC46A3209}" destId="{FDB6D5C0-0ED5-4B9D-9E48-126ED2C433C3}" srcOrd="0" destOrd="0" presId="urn:microsoft.com/office/officeart/2005/8/layout/process3"/>
    <dgm:cxn modelId="{3D13A52B-C05F-8A49-8C4E-43C10E9C8841}" type="presOf" srcId="{A4A10270-1AC9-4F57-86D9-6D99D6A7F393}" destId="{9AFA4903-C1AC-4872-B8FC-33B461DA35FC}" srcOrd="0" destOrd="3" presId="urn:microsoft.com/office/officeart/2005/8/layout/process3"/>
    <dgm:cxn modelId="{572F9D2C-66AD-484A-9069-415C9F0A244C}" type="presOf" srcId="{DC2DF88C-35A0-4E30-A3E4-E002DC34F521}" destId="{D297B747-A2CF-41E4-A59D-391BC474F135}" srcOrd="0" destOrd="0" presId="urn:microsoft.com/office/officeart/2005/8/layout/process3"/>
    <dgm:cxn modelId="{CEA38A2E-DF38-B248-A0A1-DCF9E4E64DE1}" type="presOf" srcId="{DF9FD532-8B13-446E-B6A3-59BDF574BCA8}" destId="{1526152F-906E-4121-A143-DD130A011105}" srcOrd="0" destOrd="2" presId="urn:microsoft.com/office/officeart/2005/8/layout/process3"/>
    <dgm:cxn modelId="{3B28BE33-75D1-9948-B202-ABCD63359D46}" type="presOf" srcId="{5F712884-449D-4DB5-9953-28B7C76B95EA}" destId="{EF3A946E-96B3-4628-91EB-8B0A2A37DDB1}" srcOrd="0" destOrd="0" presId="urn:microsoft.com/office/officeart/2005/8/layout/process3"/>
    <dgm:cxn modelId="{F75AFB4A-90E3-4433-AD1E-5482B21195DD}" srcId="{DC2DF88C-35A0-4E30-A3E4-E002DC34F521}" destId="{EB8B6DDB-E687-43A5-8B9A-CA9713EDB0FF}" srcOrd="3" destOrd="0" parTransId="{D659F3E4-248C-4C23-BD22-C4C6E020678F}" sibTransId="{D04C8434-FE7C-4D80-B57E-2B626AE082F6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007D886D-063A-DF44-B6B6-5100684A038E}" srcId="{DC2DF88C-35A0-4E30-A3E4-E002DC34F521}" destId="{6C506586-A141-C846-BD46-EF9F46484170}" srcOrd="1" destOrd="0" parTransId="{FE3E5A16-A5C1-1B49-8C68-E48471809878}" sibTransId="{A9CD30EC-4DA8-164D-8A03-DF6915213E48}"/>
    <dgm:cxn modelId="{5243C570-3DB5-D047-96A7-D6DF4BAC358C}" type="presOf" srcId="{981C2CD8-7E8A-4682-8B5A-A510268B34AC}" destId="{B29D4F23-83F6-4C7C-9B29-72BF90EFE2CC}" srcOrd="1" destOrd="0" presId="urn:microsoft.com/office/officeart/2005/8/layout/process3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13BE4972-62BE-C345-A0B7-732CF1EC5419}" srcId="{3C06DC45-D510-48CC-B9DC-C19564791119}" destId="{BF2DD24C-92F6-D34C-89CD-D3438743CC4D}" srcOrd="3" destOrd="0" parTransId="{1D9F226A-EBD4-124D-9E6F-6F3DDEAC6F3A}" sibTransId="{B756CFFE-8E0C-7E4C-811F-AE373E60233C}"/>
    <dgm:cxn modelId="{45365172-78CA-6147-867C-B96B55DA5CB1}" type="presOf" srcId="{6C506586-A141-C846-BD46-EF9F46484170}" destId="{1526152F-906E-4121-A143-DD130A011105}" srcOrd="0" destOrd="1" presId="urn:microsoft.com/office/officeart/2005/8/layout/process3"/>
    <dgm:cxn modelId="{FD11CD72-E7BD-E947-8B54-BD952F9019A1}" type="presOf" srcId="{EB5FE175-6B6D-4195-A86F-6DFA96778160}" destId="{B4B2D37A-6F50-4E0F-B305-9EB4D512D773}" srcOrd="0" destOrd="0" presId="urn:microsoft.com/office/officeart/2005/8/layout/process3"/>
    <dgm:cxn modelId="{7CC20682-49FA-7A43-A68B-124270D70E17}" type="presOf" srcId="{DC2DF88C-35A0-4E30-A3E4-E002DC34F521}" destId="{ABF185BD-956E-4777-8763-980278E426BB}" srcOrd="1" destOrd="0" presId="urn:microsoft.com/office/officeart/2005/8/layout/process3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7A81218D-5146-40F9-9731-5BD21503537E}" srcId="{981C2CD8-7E8A-4682-8B5A-A510268B34AC}" destId="{CF1FE966-0BB0-47ED-84B3-EC7AB055925F}" srcOrd="1" destOrd="0" parTransId="{FB956851-3BB2-4FF1-A9D6-4692FA0EFDCA}" sibTransId="{831C3CE2-0F23-433C-85CA-9D194AAC5E20}"/>
    <dgm:cxn modelId="{8314F3A3-E323-7B41-BC6C-1695F53EFBD3}" type="presOf" srcId="{52FF9C34-A731-4FC5-BB66-774115B64D99}" destId="{9AFA4903-C1AC-4872-B8FC-33B461DA35FC}" srcOrd="0" destOrd="5" presId="urn:microsoft.com/office/officeart/2005/8/layout/process3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96DE6FAD-9A3B-B647-8A57-0517D10D5FCF}" type="presOf" srcId="{148B8F20-EED8-4B4A-B232-A1F486EFDD62}" destId="{9AFA4903-C1AC-4872-B8FC-33B461DA35FC}" srcOrd="0" destOrd="1" presId="urn:microsoft.com/office/officeart/2005/8/layout/process3"/>
    <dgm:cxn modelId="{DD8BFCB3-07FB-5342-AF6C-F373E650A4C1}" type="presOf" srcId="{3C06DC45-D510-48CC-B9DC-C19564791119}" destId="{9AFA4903-C1AC-4872-B8FC-33B461DA35FC}" srcOrd="0" destOrd="0" presId="urn:microsoft.com/office/officeart/2005/8/layout/process3"/>
    <dgm:cxn modelId="{E08149B5-10EC-384B-BC2B-35EDFD7BCE30}" type="presOf" srcId="{BF2DD24C-92F6-D34C-89CD-D3438743CC4D}" destId="{9AFA4903-C1AC-4872-B8FC-33B461DA35FC}" srcOrd="0" destOrd="4" presId="urn:microsoft.com/office/officeart/2005/8/layout/process3"/>
    <dgm:cxn modelId="{C0B66ABA-DAF5-8F4B-A42A-B8EE6DD23C93}" type="presOf" srcId="{981C2CD8-7E8A-4682-8B5A-A510268B34AC}" destId="{C084451C-3DBC-48CF-A871-B521FE90830A}" srcOrd="0" destOrd="0" presId="urn:microsoft.com/office/officeart/2005/8/layout/process3"/>
    <dgm:cxn modelId="{1C9C75BE-11EC-114A-907F-5B68C2A5C0D7}" type="presOf" srcId="{EB8B6DDB-E687-43A5-8B9A-CA9713EDB0FF}" destId="{1526152F-906E-4121-A143-DD130A011105}" srcOrd="0" destOrd="3" presId="urn:microsoft.com/office/officeart/2005/8/layout/process3"/>
    <dgm:cxn modelId="{501CF1C2-0648-45A7-B4E4-A16DD74AE630}" srcId="{5F712884-449D-4DB5-9953-28B7C76B95EA}" destId="{52FF9C34-A731-4FC5-BB66-774115B64D99}" srcOrd="1" destOrd="0" parTransId="{05A21021-315C-4770-9509-B5BACF8A87BF}" sibTransId="{6A2A697C-76FA-4075-9489-6395B2B1752D}"/>
    <dgm:cxn modelId="{D47A2BC3-C6A3-7C47-9BA9-7BCACF63830D}" type="presOf" srcId="{9A8AAA93-5B59-4C0B-B39F-6266E6F3AFC6}" destId="{032BAEB6-0FB1-4780-AF60-2EFB8C965C77}" srcOrd="0" destOrd="2" presId="urn:microsoft.com/office/officeart/2005/8/layout/process3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37360BC9-2BE0-4C48-B1A7-CA9756FD3D3A}" type="presOf" srcId="{1299C1B2-84D6-404F-AB36-295321BA3C7F}" destId="{1526152F-906E-4121-A143-DD130A011105}" srcOrd="0" destOrd="0" presId="urn:microsoft.com/office/officeart/2005/8/layout/process3"/>
    <dgm:cxn modelId="{12502CC9-C416-EC49-BC5E-60D6187D4AF4}" srcId="{DC2DF88C-35A0-4E30-A3E4-E002DC34F521}" destId="{1299C1B2-84D6-404F-AB36-295321BA3C7F}" srcOrd="0" destOrd="0" parTransId="{5B352666-0543-304D-A504-368664C85F1B}" sibTransId="{A1C5507A-20F4-7C40-8BFD-6C4E85856E80}"/>
    <dgm:cxn modelId="{A81483D6-0039-B243-9022-42AC8D368C22}" type="presOf" srcId="{6CDF9A14-EC4D-423D-8617-1A66884F9114}" destId="{032BAEB6-0FB1-4780-AF60-2EFB8C965C77}" srcOrd="0" destOrd="0" presId="urn:microsoft.com/office/officeart/2005/8/layout/process3"/>
    <dgm:cxn modelId="{714F02DC-FDC9-F740-BF39-132D45A1A1DE}" type="presOf" srcId="{D7467A3A-2B78-4CDD-91C9-D96452997227}" destId="{84DC82A2-8D59-472B-BE22-46F053C16CD5}" srcOrd="0" destOrd="0" presId="urn:microsoft.com/office/officeart/2005/8/layout/process3"/>
    <dgm:cxn modelId="{C13F6FDC-F9DE-4364-A76E-4D376CE43B21}" srcId="{981C2CD8-7E8A-4682-8B5A-A510268B34AC}" destId="{9A8AAA93-5B59-4C0B-B39F-6266E6F3AFC6}" srcOrd="2" destOrd="0" parTransId="{8BEE7193-DE06-4423-BCF7-92B8738D0454}" sibTransId="{A340AEAE-6FB4-477E-9F7F-F162A37E2157}"/>
    <dgm:cxn modelId="{593E6FE8-12D5-ED40-B706-DD40E8D63FEB}" type="presOf" srcId="{5F712884-449D-4DB5-9953-28B7C76B95EA}" destId="{E252839F-D941-4E3B-BA68-AC653DAEAE4C}" srcOrd="1" destOrd="0" presId="urn:microsoft.com/office/officeart/2005/8/layout/process3"/>
    <dgm:cxn modelId="{EE959FEB-0282-3148-8C1F-7D2DCEB3C2CA}" type="presOf" srcId="{D7467A3A-2B78-4CDD-91C9-D96452997227}" destId="{E38B4FCE-9678-4085-AB99-40595BD6EB1C}" srcOrd="1" destOrd="0" presId="urn:microsoft.com/office/officeart/2005/8/layout/process3"/>
    <dgm:cxn modelId="{DE089FEE-7FE9-4813-83DB-540BC465117F}" srcId="{3C06DC45-D510-48CC-B9DC-C19564791119}" destId="{A4A10270-1AC9-4F57-86D9-6D99D6A7F393}" srcOrd="2" destOrd="0" parTransId="{882C4699-3471-41E7-9BD3-FCA3322FC5E0}" sibTransId="{4E3906F9-355F-4CCC-8698-3684A9C73757}"/>
    <dgm:cxn modelId="{300B79FC-F68A-C641-B495-6D4F7031C771}" type="presOf" srcId="{CF1FE966-0BB0-47ED-84B3-EC7AB055925F}" destId="{032BAEB6-0FB1-4780-AF60-2EFB8C965C77}" srcOrd="0" destOrd="1" presId="urn:microsoft.com/office/officeart/2005/8/layout/process3"/>
    <dgm:cxn modelId="{F7C96D9E-C842-5C47-B0D6-6B8061224037}" type="presParOf" srcId="{FDB6D5C0-0ED5-4B9D-9E48-126ED2C433C3}" destId="{CFDB6B04-AAD5-42A2-8A40-C0EC4077F01E}" srcOrd="0" destOrd="0" presId="urn:microsoft.com/office/officeart/2005/8/layout/process3"/>
    <dgm:cxn modelId="{D8C0DD1E-5251-734A-9A3F-3F823E8F9421}" type="presParOf" srcId="{CFDB6B04-AAD5-42A2-8A40-C0EC4077F01E}" destId="{EF3A946E-96B3-4628-91EB-8B0A2A37DDB1}" srcOrd="0" destOrd="0" presId="urn:microsoft.com/office/officeart/2005/8/layout/process3"/>
    <dgm:cxn modelId="{A3A91D8D-DCD3-6747-9646-18B47D2C5C3D}" type="presParOf" srcId="{CFDB6B04-AAD5-42A2-8A40-C0EC4077F01E}" destId="{E252839F-D941-4E3B-BA68-AC653DAEAE4C}" srcOrd="1" destOrd="0" presId="urn:microsoft.com/office/officeart/2005/8/layout/process3"/>
    <dgm:cxn modelId="{D6E2ACE7-FD62-6F40-A697-B9CD4876EBF8}" type="presParOf" srcId="{CFDB6B04-AAD5-42A2-8A40-C0EC4077F01E}" destId="{9AFA4903-C1AC-4872-B8FC-33B461DA35FC}" srcOrd="2" destOrd="0" presId="urn:microsoft.com/office/officeart/2005/8/layout/process3"/>
    <dgm:cxn modelId="{341E0CD9-5DD9-1748-9A65-9D2EF8A536B4}" type="presParOf" srcId="{FDB6D5C0-0ED5-4B9D-9E48-126ED2C433C3}" destId="{B4B2D37A-6F50-4E0F-B305-9EB4D512D773}" srcOrd="1" destOrd="0" presId="urn:microsoft.com/office/officeart/2005/8/layout/process3"/>
    <dgm:cxn modelId="{477343A6-D305-3542-9A8E-964D5573A486}" type="presParOf" srcId="{B4B2D37A-6F50-4E0F-B305-9EB4D512D773}" destId="{ADE18D45-E3E4-4C40-8D6C-3AC62ACE8299}" srcOrd="0" destOrd="0" presId="urn:microsoft.com/office/officeart/2005/8/layout/process3"/>
    <dgm:cxn modelId="{5D4DDC33-9BEF-124B-AF48-ACB6BC85F3A1}" type="presParOf" srcId="{FDB6D5C0-0ED5-4B9D-9E48-126ED2C433C3}" destId="{4D30E82E-B1D1-4836-AA5D-2AD3F6A52082}" srcOrd="2" destOrd="0" presId="urn:microsoft.com/office/officeart/2005/8/layout/process3"/>
    <dgm:cxn modelId="{BD9DCF95-B6FE-CD4B-9F36-E87C8852B7E5}" type="presParOf" srcId="{4D30E82E-B1D1-4836-AA5D-2AD3F6A52082}" destId="{C084451C-3DBC-48CF-A871-B521FE90830A}" srcOrd="0" destOrd="0" presId="urn:microsoft.com/office/officeart/2005/8/layout/process3"/>
    <dgm:cxn modelId="{E737D142-4553-2C41-8514-8964048BBAAA}" type="presParOf" srcId="{4D30E82E-B1D1-4836-AA5D-2AD3F6A52082}" destId="{B29D4F23-83F6-4C7C-9B29-72BF90EFE2CC}" srcOrd="1" destOrd="0" presId="urn:microsoft.com/office/officeart/2005/8/layout/process3"/>
    <dgm:cxn modelId="{4215C6F9-EEF1-B646-BA9E-778EEB4EB59C}" type="presParOf" srcId="{4D30E82E-B1D1-4836-AA5D-2AD3F6A52082}" destId="{032BAEB6-0FB1-4780-AF60-2EFB8C965C77}" srcOrd="2" destOrd="0" presId="urn:microsoft.com/office/officeart/2005/8/layout/process3"/>
    <dgm:cxn modelId="{00084FA4-9A5B-5A4F-BEFF-2BA348B066CE}" type="presParOf" srcId="{FDB6D5C0-0ED5-4B9D-9E48-126ED2C433C3}" destId="{84DC82A2-8D59-472B-BE22-46F053C16CD5}" srcOrd="3" destOrd="0" presId="urn:microsoft.com/office/officeart/2005/8/layout/process3"/>
    <dgm:cxn modelId="{781AC6E1-6F48-0342-A0A5-94B433D94F00}" type="presParOf" srcId="{84DC82A2-8D59-472B-BE22-46F053C16CD5}" destId="{E38B4FCE-9678-4085-AB99-40595BD6EB1C}" srcOrd="0" destOrd="0" presId="urn:microsoft.com/office/officeart/2005/8/layout/process3"/>
    <dgm:cxn modelId="{9A0F092A-47F8-C041-8EB3-7C7326B22E0D}" type="presParOf" srcId="{FDB6D5C0-0ED5-4B9D-9E48-126ED2C433C3}" destId="{A7DAE057-DF90-4B1D-8997-39328454C8BF}" srcOrd="4" destOrd="0" presId="urn:microsoft.com/office/officeart/2005/8/layout/process3"/>
    <dgm:cxn modelId="{2E138C68-A06D-614D-802A-701A3567B5D3}" type="presParOf" srcId="{A7DAE057-DF90-4B1D-8997-39328454C8BF}" destId="{D297B747-A2CF-41E4-A59D-391BC474F135}" srcOrd="0" destOrd="0" presId="urn:microsoft.com/office/officeart/2005/8/layout/process3"/>
    <dgm:cxn modelId="{313C92A8-39C4-F54C-A017-9F975B6C8C6D}" type="presParOf" srcId="{A7DAE057-DF90-4B1D-8997-39328454C8BF}" destId="{ABF185BD-956E-4777-8763-980278E426BB}" srcOrd="1" destOrd="0" presId="urn:microsoft.com/office/officeart/2005/8/layout/process3"/>
    <dgm:cxn modelId="{7532DE81-5A02-0245-8A55-14651603E2B1}" type="presParOf" srcId="{A7DAE057-DF90-4B1D-8997-39328454C8BF}" destId="{1526152F-906E-4121-A143-DD130A01110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/>
      <dgm:t>
        <a:bodyPr/>
        <a:lstStyle/>
        <a:p>
          <a:r>
            <a:rPr lang="en-US" dirty="0"/>
            <a:t>Worlds Cities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/>
      <dgm:t>
        <a:bodyPr/>
        <a:lstStyle/>
        <a:p>
          <a:endParaRPr lang="en-US"/>
        </a:p>
      </dgm:t>
    </dgm:pt>
    <dgm:pt modelId="{3C06DC45-D510-48CC-B9DC-C19564791119}">
      <dgm:prSet phldrT="[Text]"/>
      <dgm:spPr/>
      <dgm:t>
        <a:bodyPr/>
        <a:lstStyle/>
        <a:p>
          <a:r>
            <a:rPr lang="en-US" sz="2200" dirty="0"/>
            <a:t>Descending string order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/>
      <dgm:t>
        <a:bodyPr/>
        <a:lstStyle/>
        <a:p>
          <a:r>
            <a:rPr lang="en-US" dirty="0"/>
            <a:t>World Countries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/>
      <dgm:t>
        <a:bodyPr/>
        <a:lstStyle/>
        <a:p>
          <a:r>
            <a:rPr lang="en-US" dirty="0"/>
            <a:t>U.S.</a:t>
          </a:r>
          <a:r>
            <a:rPr lang="en-US" baseline="0" dirty="0"/>
            <a:t> States</a:t>
          </a:r>
          <a:endParaRPr lang="en-US" dirty="0"/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 custT="1"/>
      <dgm:spPr/>
      <dgm:t>
        <a:bodyPr/>
        <a:lstStyle/>
        <a:p>
          <a:r>
            <a:rPr lang="en-US" sz="2000" b="0" dirty="0"/>
            <a:t>Match Entire State Names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 custT="1"/>
      <dgm:spPr/>
      <dgm:t>
        <a:bodyPr/>
        <a:lstStyle/>
        <a:p>
          <a:r>
            <a:rPr lang="en-US" sz="1600" dirty="0"/>
            <a:t>Only modify ones has not fixed</a:t>
          </a:r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 custT="1"/>
      <dgm:spPr/>
      <dgm:t>
        <a:bodyPr/>
        <a:lstStyle/>
        <a:p>
          <a:r>
            <a:rPr lang="en-US" sz="1600" dirty="0"/>
            <a:t>Match City names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 custT="1"/>
      <dgm:spPr/>
      <dgm:t>
        <a:bodyPr/>
        <a:lstStyle/>
        <a:p>
          <a:r>
            <a:rPr lang="en-US" sz="1600" dirty="0"/>
            <a:t>Fix Country columns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/>
      <dgm:t>
        <a:bodyPr/>
        <a:lstStyle/>
        <a:p>
          <a:r>
            <a:rPr lang="en-US" sz="2600" dirty="0"/>
            <a:t>Match Country Names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D1E6519A-8BFC-BA41-9C23-0C97A175F6B7}">
      <dgm:prSet phldrT="[Text]"/>
      <dgm:spPr/>
      <dgm:t>
        <a:bodyPr/>
        <a:lstStyle/>
        <a:p>
          <a:r>
            <a:rPr lang="en-US" sz="2200" dirty="0"/>
            <a:t>Small City names with high frequency - special case</a:t>
          </a:r>
        </a:p>
      </dgm:t>
    </dgm:pt>
    <dgm:pt modelId="{57A6B3B8-5704-6645-A779-7F4B88746C84}" type="parTrans" cxnId="{C243A67C-0D89-E943-8BEE-F57F12B5B225}">
      <dgm:prSet/>
      <dgm:spPr/>
      <dgm:t>
        <a:bodyPr/>
        <a:lstStyle/>
        <a:p>
          <a:endParaRPr lang="en-US"/>
        </a:p>
      </dgm:t>
    </dgm:pt>
    <dgm:pt modelId="{40DE569E-D70A-5A45-93FC-58F2C7C3934C}" type="sibTrans" cxnId="{C243A67C-0D89-E943-8BEE-F57F12B5B225}">
      <dgm:prSet/>
      <dgm:spPr/>
      <dgm:t>
        <a:bodyPr/>
        <a:lstStyle/>
        <a:p>
          <a:endParaRPr lang="en-US"/>
        </a:p>
      </dgm:t>
    </dgm:pt>
    <dgm:pt modelId="{BB30858E-7EE6-2C4B-9279-811E258654A7}">
      <dgm:prSet phldrT="[Text]" custT="1"/>
      <dgm:spPr/>
      <dgm:t>
        <a:bodyPr/>
        <a:lstStyle/>
        <a:p>
          <a:r>
            <a:rPr lang="en-US" sz="2000" b="0" dirty="0"/>
            <a:t>Match City, State Code format</a:t>
          </a:r>
        </a:p>
      </dgm:t>
    </dgm:pt>
    <dgm:pt modelId="{EC5C537D-34DC-F64B-B0E4-CD0A75BB4829}" type="parTrans" cxnId="{FF56EF44-17CB-9A45-8019-E9BE8301F0E9}">
      <dgm:prSet/>
      <dgm:spPr/>
      <dgm:t>
        <a:bodyPr/>
        <a:lstStyle/>
        <a:p>
          <a:endParaRPr lang="en-US"/>
        </a:p>
      </dgm:t>
    </dgm:pt>
    <dgm:pt modelId="{8DA9100F-1832-584F-9AF1-D38198F9751E}" type="sibTrans" cxnId="{FF56EF44-17CB-9A45-8019-E9BE8301F0E9}">
      <dgm:prSet/>
      <dgm:spPr/>
      <dgm:t>
        <a:bodyPr/>
        <a:lstStyle/>
        <a:p>
          <a:endParaRPr lang="en-US"/>
        </a:p>
      </dgm:t>
    </dgm:pt>
    <dgm:pt modelId="{57F71B94-0212-9640-9927-0D1586C7BD38}">
      <dgm:prSet/>
      <dgm:spPr/>
      <dgm:t>
        <a:bodyPr/>
        <a:lstStyle/>
        <a:p>
          <a:r>
            <a:rPr lang="en-US" dirty="0"/>
            <a:t>Special Cases</a:t>
          </a:r>
        </a:p>
      </dgm:t>
    </dgm:pt>
    <dgm:pt modelId="{33B34196-7624-A643-A4CC-AE727E9D15BA}" type="parTrans" cxnId="{6A3180E8-2888-0D48-B411-90CD9CB3F120}">
      <dgm:prSet/>
      <dgm:spPr/>
      <dgm:t>
        <a:bodyPr/>
        <a:lstStyle/>
        <a:p>
          <a:endParaRPr lang="en-US"/>
        </a:p>
      </dgm:t>
    </dgm:pt>
    <dgm:pt modelId="{88F82E43-4417-2140-A1DF-A32E9E7CF990}" type="sibTrans" cxnId="{6A3180E8-2888-0D48-B411-90CD9CB3F120}">
      <dgm:prSet/>
      <dgm:spPr/>
      <dgm:t>
        <a:bodyPr/>
        <a:lstStyle/>
        <a:p>
          <a:endParaRPr lang="en-US"/>
        </a:p>
      </dgm:t>
    </dgm:pt>
    <dgm:pt modelId="{C1AC2810-AF74-C341-AD04-255EA5619B43}">
      <dgm:prSet custT="1"/>
      <dgm:spPr/>
      <dgm:t>
        <a:bodyPr/>
        <a:lstStyle/>
        <a:p>
          <a:r>
            <a:rPr lang="en-US" sz="2000" dirty="0"/>
            <a:t>NYC</a:t>
          </a:r>
        </a:p>
      </dgm:t>
    </dgm:pt>
    <dgm:pt modelId="{2CEF9F27-CFD0-2346-8C99-494C539EC2AF}" type="parTrans" cxnId="{49163CAF-83C1-CD43-B5C0-1481A95C0863}">
      <dgm:prSet/>
      <dgm:spPr/>
      <dgm:t>
        <a:bodyPr/>
        <a:lstStyle/>
        <a:p>
          <a:endParaRPr lang="en-US"/>
        </a:p>
      </dgm:t>
    </dgm:pt>
    <dgm:pt modelId="{6C00ED57-2729-CB43-87FC-86BC9996F739}" type="sibTrans" cxnId="{49163CAF-83C1-CD43-B5C0-1481A95C0863}">
      <dgm:prSet/>
      <dgm:spPr/>
      <dgm:t>
        <a:bodyPr/>
        <a:lstStyle/>
        <a:p>
          <a:endParaRPr lang="en-US"/>
        </a:p>
      </dgm:t>
    </dgm:pt>
    <dgm:pt modelId="{C18ECC97-0898-9548-9AA8-395BC613CD4B}">
      <dgm:prSet custT="1"/>
      <dgm:spPr/>
      <dgm:t>
        <a:bodyPr/>
        <a:lstStyle/>
        <a:p>
          <a:r>
            <a:rPr lang="en-US" sz="2000" dirty="0"/>
            <a:t>USA</a:t>
          </a:r>
        </a:p>
      </dgm:t>
    </dgm:pt>
    <dgm:pt modelId="{B0EEB8E3-254E-5E41-8CC2-54A5B601BB9E}" type="parTrans" cxnId="{13F5A58F-EC89-4C47-BC5B-DFF2DEEDA802}">
      <dgm:prSet/>
      <dgm:spPr/>
      <dgm:t>
        <a:bodyPr/>
        <a:lstStyle/>
        <a:p>
          <a:endParaRPr lang="en-US"/>
        </a:p>
      </dgm:t>
    </dgm:pt>
    <dgm:pt modelId="{384FA8D3-CC5B-474E-9163-5FBA87D91233}" type="sibTrans" cxnId="{13F5A58F-EC89-4C47-BC5B-DFF2DEEDA802}">
      <dgm:prSet/>
      <dgm:spPr/>
      <dgm:t>
        <a:bodyPr/>
        <a:lstStyle/>
        <a:p>
          <a:endParaRPr lang="en-US"/>
        </a:p>
      </dgm:t>
    </dgm:pt>
    <dgm:pt modelId="{264270D5-DC3F-7842-A325-A10BB1FEC757}">
      <dgm:prSet custT="1"/>
      <dgm:spPr/>
      <dgm:t>
        <a:bodyPr/>
        <a:lstStyle/>
        <a:p>
          <a:r>
            <a:rPr lang="en-US" sz="2000" dirty="0"/>
            <a:t>US</a:t>
          </a:r>
        </a:p>
      </dgm:t>
    </dgm:pt>
    <dgm:pt modelId="{AB345333-1CBD-F446-98CA-C5E742B15503}" type="parTrans" cxnId="{F2AFB04A-4463-4D46-ADD2-3813E4F2459C}">
      <dgm:prSet/>
      <dgm:spPr/>
      <dgm:t>
        <a:bodyPr/>
        <a:lstStyle/>
        <a:p>
          <a:endParaRPr lang="en-US"/>
        </a:p>
      </dgm:t>
    </dgm:pt>
    <dgm:pt modelId="{0162B3E5-84C5-A04B-9553-CE9C708C3227}" type="sibTrans" cxnId="{F2AFB04A-4463-4D46-ADD2-3813E4F2459C}">
      <dgm:prSet/>
      <dgm:spPr/>
      <dgm:t>
        <a:bodyPr/>
        <a:lstStyle/>
        <a:p>
          <a:endParaRPr lang="en-US"/>
        </a:p>
      </dgm:t>
    </dgm:pt>
    <dgm:pt modelId="{D4C720EC-83BD-4746-9F6F-D3F13601A690}">
      <dgm:prSet custT="1"/>
      <dgm:spPr/>
      <dgm:t>
        <a:bodyPr/>
        <a:lstStyle/>
        <a:p>
          <a:r>
            <a:rPr lang="en-US" sz="2000" dirty="0"/>
            <a:t>Fictional Names</a:t>
          </a:r>
        </a:p>
      </dgm:t>
    </dgm:pt>
    <dgm:pt modelId="{FE6323FC-7F59-2844-AECA-5FFC8F8F5641}" type="parTrans" cxnId="{6AD06E23-2E6C-1E42-893E-E01DF2B29680}">
      <dgm:prSet/>
      <dgm:spPr/>
      <dgm:t>
        <a:bodyPr/>
        <a:lstStyle/>
        <a:p>
          <a:endParaRPr lang="en-US"/>
        </a:p>
      </dgm:t>
    </dgm:pt>
    <dgm:pt modelId="{5089C681-5652-8241-8158-4802B72448FC}" type="sibTrans" cxnId="{6AD06E23-2E6C-1E42-893E-E01DF2B29680}">
      <dgm:prSet/>
      <dgm:spPr/>
      <dgm:t>
        <a:bodyPr/>
        <a:lstStyle/>
        <a:p>
          <a:endParaRPr lang="en-US"/>
        </a:p>
      </dgm:t>
    </dgm:pt>
    <dgm:pt modelId="{A5D856B5-3AF1-D347-B078-55CB19EA66C8}">
      <dgm:prSet custT="1"/>
      <dgm:spPr/>
      <dgm:t>
        <a:bodyPr/>
        <a:lstStyle/>
        <a:p>
          <a:r>
            <a:rPr lang="en-US" sz="1600" dirty="0"/>
            <a:t>EARTH</a:t>
          </a:r>
        </a:p>
      </dgm:t>
    </dgm:pt>
    <dgm:pt modelId="{E7E51CD1-4D82-7E4A-9D4B-2962E26EE69D}" type="parTrans" cxnId="{B553C7F7-56BE-5747-A41D-74FE0973E529}">
      <dgm:prSet/>
      <dgm:spPr/>
      <dgm:t>
        <a:bodyPr/>
        <a:lstStyle/>
        <a:p>
          <a:endParaRPr lang="en-US"/>
        </a:p>
      </dgm:t>
    </dgm:pt>
    <dgm:pt modelId="{4BBE356D-25CE-1049-BB6C-F4D781941964}" type="sibTrans" cxnId="{B553C7F7-56BE-5747-A41D-74FE0973E529}">
      <dgm:prSet/>
      <dgm:spPr/>
      <dgm:t>
        <a:bodyPr/>
        <a:lstStyle/>
        <a:p>
          <a:endParaRPr lang="en-US"/>
        </a:p>
      </dgm:t>
    </dgm:pt>
    <dgm:pt modelId="{AD0EE1BB-E110-C74B-B99F-A1575686764F}">
      <dgm:prSet custT="1"/>
      <dgm:spPr/>
      <dgm:t>
        <a:bodyPr/>
        <a:lstStyle/>
        <a:p>
          <a:r>
            <a:rPr lang="en-US" sz="1600" dirty="0"/>
            <a:t>GLOBAL</a:t>
          </a:r>
        </a:p>
      </dgm:t>
    </dgm:pt>
    <dgm:pt modelId="{E04C5D94-DF9E-1E4F-A384-B305BDC97649}" type="parTrans" cxnId="{B2A19B51-7E1C-7D4E-939E-CB43A875F250}">
      <dgm:prSet/>
      <dgm:spPr/>
      <dgm:t>
        <a:bodyPr/>
        <a:lstStyle/>
        <a:p>
          <a:endParaRPr lang="en-US"/>
        </a:p>
      </dgm:t>
    </dgm:pt>
    <dgm:pt modelId="{1E60321F-979C-6A45-8142-8E069FED7A20}" type="sibTrans" cxnId="{B2A19B51-7E1C-7D4E-939E-CB43A875F250}">
      <dgm:prSet/>
      <dgm:spPr/>
      <dgm:t>
        <a:bodyPr/>
        <a:lstStyle/>
        <a:p>
          <a:endParaRPr lang="en-US"/>
        </a:p>
      </dgm:t>
    </dgm:pt>
    <dgm:pt modelId="{3C5FD17A-E92F-A346-BF22-EEE71323F89E}">
      <dgm:prSet/>
      <dgm:spPr/>
      <dgm:t>
        <a:bodyPr/>
        <a:lstStyle/>
        <a:p>
          <a:endParaRPr lang="en-US" sz="2600" dirty="0"/>
        </a:p>
      </dgm:t>
    </dgm:pt>
    <dgm:pt modelId="{375B87EF-79DA-D641-BA1D-1E5F74C4B35F}" type="parTrans" cxnId="{3B5D4F75-A372-CA46-9783-87E7E509789F}">
      <dgm:prSet/>
      <dgm:spPr/>
      <dgm:t>
        <a:bodyPr/>
        <a:lstStyle/>
        <a:p>
          <a:endParaRPr lang="en-US"/>
        </a:p>
      </dgm:t>
    </dgm:pt>
    <dgm:pt modelId="{324362EB-9A57-CC4A-8EC0-C541BB0260BC}" type="sibTrans" cxnId="{3B5D4F75-A372-CA46-9783-87E7E509789F}">
      <dgm:prSet/>
      <dgm:spPr/>
      <dgm:t>
        <a:bodyPr/>
        <a:lstStyle/>
        <a:p>
          <a:endParaRPr lang="en-US"/>
        </a:p>
      </dgm:t>
    </dgm:pt>
    <dgm:pt modelId="{12443A59-8BCA-B646-ABE0-7F40456C0CEA}">
      <dgm:prSet custT="1"/>
      <dgm:spPr/>
      <dgm:t>
        <a:bodyPr/>
        <a:lstStyle/>
        <a:p>
          <a:r>
            <a:rPr lang="en-US" sz="1600" dirty="0"/>
            <a:t>Etc.</a:t>
          </a:r>
        </a:p>
      </dgm:t>
    </dgm:pt>
    <dgm:pt modelId="{8D7E0EC7-67B6-A149-A1D0-163D11FF5DBE}" type="parTrans" cxnId="{7A702605-0C62-D943-B4BF-ECF0C3ED4430}">
      <dgm:prSet/>
      <dgm:spPr/>
      <dgm:t>
        <a:bodyPr/>
        <a:lstStyle/>
        <a:p>
          <a:endParaRPr lang="en-US"/>
        </a:p>
      </dgm:t>
    </dgm:pt>
    <dgm:pt modelId="{FBE7A409-6275-1A40-B43F-38D57B95414A}" type="sibTrans" cxnId="{7A702605-0C62-D943-B4BF-ECF0C3ED4430}">
      <dgm:prSet/>
      <dgm:spPr/>
      <dgm:t>
        <a:bodyPr/>
        <a:lstStyle/>
        <a:p>
          <a:endParaRPr lang="en-US"/>
        </a:p>
      </dgm:t>
    </dgm:pt>
    <dgm:pt modelId="{48419DCD-5DFF-E44C-AEC2-805D0752106B}" type="pres">
      <dgm:prSet presAssocID="{CADE50C9-6A62-45AC-AF42-A90DC46A3209}" presName="Name0" presStyleCnt="0">
        <dgm:presLayoutVars>
          <dgm:dir/>
          <dgm:animLvl val="lvl"/>
          <dgm:resizeHandles val="exact"/>
        </dgm:presLayoutVars>
      </dgm:prSet>
      <dgm:spPr/>
    </dgm:pt>
    <dgm:pt modelId="{9907D119-2ACB-A14A-A5FB-FE190BE1EA0F}" type="pres">
      <dgm:prSet presAssocID="{5F712884-449D-4DB5-9953-28B7C76B95EA}" presName="composite" presStyleCnt="0"/>
      <dgm:spPr/>
    </dgm:pt>
    <dgm:pt modelId="{E10D6E18-B358-2448-BA2F-9D600C73E6A6}" type="pres">
      <dgm:prSet presAssocID="{5F712884-449D-4DB5-9953-28B7C76B95E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1FE6EC7-AC0C-AE44-AA51-AB2B6A8F9348}" type="pres">
      <dgm:prSet presAssocID="{5F712884-449D-4DB5-9953-28B7C76B95EA}" presName="desTx" presStyleLbl="alignAccFollowNode1" presStyleIdx="0" presStyleCnt="4">
        <dgm:presLayoutVars>
          <dgm:bulletEnabled val="1"/>
        </dgm:presLayoutVars>
      </dgm:prSet>
      <dgm:spPr/>
    </dgm:pt>
    <dgm:pt modelId="{1DAA417B-943F-FC44-A2E6-73D82ECF9763}" type="pres">
      <dgm:prSet presAssocID="{EB5FE175-6B6D-4195-A86F-6DFA96778160}" presName="space" presStyleCnt="0"/>
      <dgm:spPr/>
    </dgm:pt>
    <dgm:pt modelId="{AC31324A-4F87-E242-88AC-D9902099A798}" type="pres">
      <dgm:prSet presAssocID="{981C2CD8-7E8A-4682-8B5A-A510268B34AC}" presName="composite" presStyleCnt="0"/>
      <dgm:spPr/>
    </dgm:pt>
    <dgm:pt modelId="{C1CAFBEB-7031-5B49-8749-165943E96E44}" type="pres">
      <dgm:prSet presAssocID="{981C2CD8-7E8A-4682-8B5A-A510268B34A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34071C5-A1A6-4042-B2E9-95680AB1BB00}" type="pres">
      <dgm:prSet presAssocID="{981C2CD8-7E8A-4682-8B5A-A510268B34AC}" presName="desTx" presStyleLbl="alignAccFollowNode1" presStyleIdx="1" presStyleCnt="4">
        <dgm:presLayoutVars>
          <dgm:bulletEnabled val="1"/>
        </dgm:presLayoutVars>
      </dgm:prSet>
      <dgm:spPr/>
    </dgm:pt>
    <dgm:pt modelId="{89AF4543-45CC-B14D-9921-0528F53420F1}" type="pres">
      <dgm:prSet presAssocID="{D7467A3A-2B78-4CDD-91C9-D96452997227}" presName="space" presStyleCnt="0"/>
      <dgm:spPr/>
    </dgm:pt>
    <dgm:pt modelId="{E807A3DD-077D-B44E-B770-3F63C7C8691F}" type="pres">
      <dgm:prSet presAssocID="{DC2DF88C-35A0-4E30-A3E4-E002DC34F521}" presName="composite" presStyleCnt="0"/>
      <dgm:spPr/>
    </dgm:pt>
    <dgm:pt modelId="{B24C6EC3-1AC3-444E-9AE5-34F9F4001541}" type="pres">
      <dgm:prSet presAssocID="{DC2DF88C-35A0-4E30-A3E4-E002DC34F52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E54F390-8F15-2940-BB81-FB45DC48FCBA}" type="pres">
      <dgm:prSet presAssocID="{DC2DF88C-35A0-4E30-A3E4-E002DC34F521}" presName="desTx" presStyleLbl="alignAccFollowNode1" presStyleIdx="2" presStyleCnt="4">
        <dgm:presLayoutVars>
          <dgm:bulletEnabled val="1"/>
        </dgm:presLayoutVars>
      </dgm:prSet>
      <dgm:spPr/>
    </dgm:pt>
    <dgm:pt modelId="{EB5C1E92-E09F-9A42-8756-3BF492AD5D8E}" type="pres">
      <dgm:prSet presAssocID="{4DFC88DE-E0F0-4976-9B83-58EADA7CE300}" presName="space" presStyleCnt="0"/>
      <dgm:spPr/>
    </dgm:pt>
    <dgm:pt modelId="{60D2D640-FCF0-2945-9C05-1D875F6F94DA}" type="pres">
      <dgm:prSet presAssocID="{57F71B94-0212-9640-9927-0D1586C7BD38}" presName="composite" presStyleCnt="0"/>
      <dgm:spPr/>
    </dgm:pt>
    <dgm:pt modelId="{A83CDE67-E3CA-7245-84D0-59D64F90709A}" type="pres">
      <dgm:prSet presAssocID="{57F71B94-0212-9640-9927-0D1586C7BD3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518BBF1-A190-CF40-92F8-8D5B8D3E11A0}" type="pres">
      <dgm:prSet presAssocID="{57F71B94-0212-9640-9927-0D1586C7BD3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4E6FC02-57DB-654C-8B0C-F4D5D28BAF61}" type="presOf" srcId="{9A8AAA93-5B59-4C0B-B39F-6266E6F3AFC6}" destId="{A34071C5-A1A6-4042-B2E9-95680AB1BB00}" srcOrd="0" destOrd="1" presId="urn:microsoft.com/office/officeart/2005/8/layout/hList1"/>
    <dgm:cxn modelId="{7A702605-0C62-D943-B4BF-ECF0C3ED4430}" srcId="{D4C720EC-83BD-4746-9F6F-D3F13601A690}" destId="{12443A59-8BCA-B646-ABE0-7F40456C0CEA}" srcOrd="2" destOrd="0" parTransId="{8D7E0EC7-67B6-A149-A1D0-163D11FF5DBE}" sibTransId="{FBE7A409-6275-1A40-B43F-38D57B95414A}"/>
    <dgm:cxn modelId="{90F68206-5FE6-3143-A3FE-DDB82B805799}" type="presOf" srcId="{57F71B94-0212-9640-9927-0D1586C7BD38}" destId="{A83CDE67-E3CA-7245-84D0-59D64F90709A}" srcOrd="0" destOrd="0" presId="urn:microsoft.com/office/officeart/2005/8/layout/hList1"/>
    <dgm:cxn modelId="{32B48110-A41A-FC45-8F18-3AE0A5BE9C88}" type="presOf" srcId="{C1AC2810-AF74-C341-AD04-255EA5619B43}" destId="{7518BBF1-A190-CF40-92F8-8D5B8D3E11A0}" srcOrd="0" destOrd="0" presId="urn:microsoft.com/office/officeart/2005/8/layout/hList1"/>
    <dgm:cxn modelId="{F5F86413-675D-EF4B-A34F-473E549E6397}" type="presOf" srcId="{AD0EE1BB-E110-C74B-B99F-A1575686764F}" destId="{7518BBF1-A190-CF40-92F8-8D5B8D3E11A0}" srcOrd="0" destOrd="5" presId="urn:microsoft.com/office/officeart/2005/8/layout/hList1"/>
    <dgm:cxn modelId="{D998B319-C072-4BF0-B5CB-2075DB30B691}" srcId="{DC2DF88C-35A0-4E30-A3E4-E002DC34F521}" destId="{DF9FD532-8B13-446E-B6A3-59BDF574BCA8}" srcOrd="0" destOrd="0" parTransId="{3A79FA23-5F3F-4F7D-B4AC-A9C282166E18}" sibTransId="{31B32A6E-6E91-4EAA-96F6-92A0035B120A}"/>
    <dgm:cxn modelId="{6AD06E23-2E6C-1E42-893E-E01DF2B29680}" srcId="{57F71B94-0212-9640-9927-0D1586C7BD38}" destId="{D4C720EC-83BD-4746-9F6F-D3F13601A690}" srcOrd="3" destOrd="0" parTransId="{FE6323FC-7F59-2844-AECA-5FFC8F8F5641}" sibTransId="{5089C681-5652-8241-8158-4802B72448FC}"/>
    <dgm:cxn modelId="{5D6C0B2F-A08C-DF4C-9BF8-5D30F5766492}" type="presOf" srcId="{DF9FD532-8B13-446E-B6A3-59BDF574BCA8}" destId="{EE54F390-8F15-2940-BB81-FB45DC48FCBA}" srcOrd="0" destOrd="0" presId="urn:microsoft.com/office/officeart/2005/8/layout/hList1"/>
    <dgm:cxn modelId="{C5624A37-1D3D-1A40-BACF-0575EA1F7F3D}" type="presOf" srcId="{A5D856B5-3AF1-D347-B078-55CB19EA66C8}" destId="{7518BBF1-A190-CF40-92F8-8D5B8D3E11A0}" srcOrd="0" destOrd="4" presId="urn:microsoft.com/office/officeart/2005/8/layout/hList1"/>
    <dgm:cxn modelId="{FF56EF44-17CB-9A45-8019-E9BE8301F0E9}" srcId="{DC2DF88C-35A0-4E30-A3E4-E002DC34F521}" destId="{BB30858E-7EE6-2C4B-9279-811E258654A7}" srcOrd="1" destOrd="0" parTransId="{EC5C537D-34DC-F64B-B0E4-CD0A75BB4829}" sibTransId="{8DA9100F-1832-584F-9AF1-D38198F9751E}"/>
    <dgm:cxn modelId="{CB854647-5180-5047-B428-2C7C744B9FA3}" type="presOf" srcId="{C18ECC97-0898-9548-9AA8-395BC613CD4B}" destId="{7518BBF1-A190-CF40-92F8-8D5B8D3E11A0}" srcOrd="0" destOrd="1" presId="urn:microsoft.com/office/officeart/2005/8/layout/hList1"/>
    <dgm:cxn modelId="{F2AFB04A-4463-4D46-ADD2-3813E4F2459C}" srcId="{57F71B94-0212-9640-9927-0D1586C7BD38}" destId="{264270D5-DC3F-7842-A325-A10BB1FEC757}" srcOrd="2" destOrd="0" parTransId="{AB345333-1CBD-F446-98CA-C5E742B15503}" sibTransId="{0162B3E5-84C5-A04B-9553-CE9C708C3227}"/>
    <dgm:cxn modelId="{B2A19B51-7E1C-7D4E-939E-CB43A875F250}" srcId="{D4C720EC-83BD-4746-9F6F-D3F13601A690}" destId="{AD0EE1BB-E110-C74B-B99F-A1575686764F}" srcOrd="1" destOrd="0" parTransId="{E04C5D94-DF9E-1E4F-A384-B305BDC97649}" sibTransId="{1E60321F-979C-6A45-8142-8E069FED7A20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3B5D4F75-A372-CA46-9783-87E7E509789F}" srcId="{57F71B94-0212-9640-9927-0D1586C7BD38}" destId="{3C5FD17A-E92F-A346-BF22-EEE71323F89E}" srcOrd="4" destOrd="0" parTransId="{375B87EF-79DA-D641-BA1D-1E5F74C4B35F}" sibTransId="{324362EB-9A57-CC4A-8EC0-C541BB0260BC}"/>
    <dgm:cxn modelId="{9A852A78-7629-3242-BC3D-B00452A4589B}" type="presOf" srcId="{3C5FD17A-E92F-A346-BF22-EEE71323F89E}" destId="{7518BBF1-A190-CF40-92F8-8D5B8D3E11A0}" srcOrd="0" destOrd="7" presId="urn:microsoft.com/office/officeart/2005/8/layout/hList1"/>
    <dgm:cxn modelId="{876A3A78-B9EF-5340-8FAC-9CE1022B1C65}" type="presOf" srcId="{CADE50C9-6A62-45AC-AF42-A90DC46A3209}" destId="{48419DCD-5DFF-E44C-AEC2-805D0752106B}" srcOrd="0" destOrd="0" presId="urn:microsoft.com/office/officeart/2005/8/layout/hList1"/>
    <dgm:cxn modelId="{3313377A-A276-E94F-952E-D88D87F832C5}" type="presOf" srcId="{3C06DC45-D510-48CC-B9DC-C19564791119}" destId="{01FE6EC7-AC0C-AE44-AA51-AB2B6A8F9348}" srcOrd="0" destOrd="0" presId="urn:microsoft.com/office/officeart/2005/8/layout/hList1"/>
    <dgm:cxn modelId="{C243A67C-0D89-E943-8BEE-F57F12B5B225}" srcId="{5F712884-449D-4DB5-9953-28B7C76B95EA}" destId="{D1E6519A-8BFC-BA41-9C23-0C97A175F6B7}" srcOrd="1" destOrd="0" parTransId="{57A6B3B8-5704-6645-A779-7F4B88746C84}" sibTransId="{40DE569E-D70A-5A45-93FC-58F2C7C3934C}"/>
    <dgm:cxn modelId="{9E816A80-012B-F44A-9B23-CACF08E4F835}" type="presOf" srcId="{D1E6519A-8BFC-BA41-9C23-0C97A175F6B7}" destId="{01FE6EC7-AC0C-AE44-AA51-AB2B6A8F9348}" srcOrd="0" destOrd="3" presId="urn:microsoft.com/office/officeart/2005/8/layout/hList1"/>
    <dgm:cxn modelId="{6DEB4F81-9D3F-854F-9957-193925A09303}" type="presOf" srcId="{DC2DF88C-35A0-4E30-A3E4-E002DC34F521}" destId="{B24C6EC3-1AC3-444E-9AE5-34F9F4001541}" srcOrd="0" destOrd="0" presId="urn:microsoft.com/office/officeart/2005/8/layout/hList1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13F5A58F-EC89-4C47-BC5B-DFF2DEEDA802}" srcId="{57F71B94-0212-9640-9927-0D1586C7BD38}" destId="{C18ECC97-0898-9548-9AA8-395BC613CD4B}" srcOrd="1" destOrd="0" parTransId="{B0EEB8E3-254E-5E41-8CC2-54A5B601BB9E}" sibTransId="{384FA8D3-CC5B-474E-9163-5FBA87D91233}"/>
    <dgm:cxn modelId="{C2338494-D7ED-C440-804D-14AE07397677}" type="presOf" srcId="{148B8F20-EED8-4B4A-B232-A1F486EFDD62}" destId="{01FE6EC7-AC0C-AE44-AA51-AB2B6A8F9348}" srcOrd="0" destOrd="1" presId="urn:microsoft.com/office/officeart/2005/8/layout/hList1"/>
    <dgm:cxn modelId="{06E089A7-A3D2-C443-AB2E-B1EF5DF2C133}" type="presOf" srcId="{5F712884-449D-4DB5-9953-28B7C76B95EA}" destId="{E10D6E18-B358-2448-BA2F-9D600C73E6A6}" srcOrd="0" destOrd="0" presId="urn:microsoft.com/office/officeart/2005/8/layout/hList1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1ADA99AB-CC1E-E14E-BC05-BEF6AF1B7D9E}" type="presOf" srcId="{264270D5-DC3F-7842-A325-A10BB1FEC757}" destId="{7518BBF1-A190-CF40-92F8-8D5B8D3E11A0}" srcOrd="0" destOrd="2" presId="urn:microsoft.com/office/officeart/2005/8/layout/hList1"/>
    <dgm:cxn modelId="{49163CAF-83C1-CD43-B5C0-1481A95C0863}" srcId="{57F71B94-0212-9640-9927-0D1586C7BD38}" destId="{C1AC2810-AF74-C341-AD04-255EA5619B43}" srcOrd="0" destOrd="0" parTransId="{2CEF9F27-CFD0-2346-8C99-494C539EC2AF}" sibTransId="{6C00ED57-2729-CB43-87FC-86BC9996F739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15D6C3C9-B9E5-2641-85F4-AD960622226A}" type="presOf" srcId="{D4C720EC-83BD-4746-9F6F-D3F13601A690}" destId="{7518BBF1-A190-CF40-92F8-8D5B8D3E11A0}" srcOrd="0" destOrd="3" presId="urn:microsoft.com/office/officeart/2005/8/layout/hList1"/>
    <dgm:cxn modelId="{2D7059D2-9C58-554F-8DCF-752F776052CD}" type="presOf" srcId="{981C2CD8-7E8A-4682-8B5A-A510268B34AC}" destId="{C1CAFBEB-7031-5B49-8749-165943E96E44}" srcOrd="0" destOrd="0" presId="urn:microsoft.com/office/officeart/2005/8/layout/hList1"/>
    <dgm:cxn modelId="{E4172ED6-CDDF-E04C-868C-D910F8900D52}" type="presOf" srcId="{BB30858E-7EE6-2C4B-9279-811E258654A7}" destId="{EE54F390-8F15-2940-BB81-FB45DC48FCBA}" srcOrd="0" destOrd="1" presId="urn:microsoft.com/office/officeart/2005/8/layout/hList1"/>
    <dgm:cxn modelId="{C13F6FDC-F9DE-4364-A76E-4D376CE43B21}" srcId="{6CDF9A14-EC4D-423D-8617-1A66884F9114}" destId="{9A8AAA93-5B59-4C0B-B39F-6266E6F3AFC6}" srcOrd="0" destOrd="0" parTransId="{8BEE7193-DE06-4423-BCF7-92B8738D0454}" sibTransId="{A340AEAE-6FB4-477E-9F7F-F162A37E2157}"/>
    <dgm:cxn modelId="{0D6A51E2-2A13-694C-B9F7-4FD808C9D347}" type="presOf" srcId="{12443A59-8BCA-B646-ABE0-7F40456C0CEA}" destId="{7518BBF1-A190-CF40-92F8-8D5B8D3E11A0}" srcOrd="0" destOrd="6" presId="urn:microsoft.com/office/officeart/2005/8/layout/hList1"/>
    <dgm:cxn modelId="{6A3180E8-2888-0D48-B411-90CD9CB3F120}" srcId="{CADE50C9-6A62-45AC-AF42-A90DC46A3209}" destId="{57F71B94-0212-9640-9927-0D1586C7BD38}" srcOrd="3" destOrd="0" parTransId="{33B34196-7624-A643-A4CC-AE727E9D15BA}" sibTransId="{88F82E43-4417-2140-A1DF-A32E9E7CF990}"/>
    <dgm:cxn modelId="{B090D8EE-901D-7B47-A4CC-9CADE439E76C}" type="presOf" srcId="{FC3F60AA-06A8-428E-AE75-49F750714EAB}" destId="{01FE6EC7-AC0C-AE44-AA51-AB2B6A8F9348}" srcOrd="0" destOrd="2" presId="urn:microsoft.com/office/officeart/2005/8/layout/hList1"/>
    <dgm:cxn modelId="{B553C7F7-56BE-5747-A41D-74FE0973E529}" srcId="{D4C720EC-83BD-4746-9F6F-D3F13601A690}" destId="{A5D856B5-3AF1-D347-B078-55CB19EA66C8}" srcOrd="0" destOrd="0" parTransId="{E7E51CD1-4D82-7E4A-9D4B-2962E26EE69D}" sibTransId="{4BBE356D-25CE-1049-BB6C-F4D781941964}"/>
    <dgm:cxn modelId="{4D2A53FC-E691-A344-9B46-041630610C5C}" type="presOf" srcId="{6CDF9A14-EC4D-423D-8617-1A66884F9114}" destId="{A34071C5-A1A6-4042-B2E9-95680AB1BB00}" srcOrd="0" destOrd="0" presId="urn:microsoft.com/office/officeart/2005/8/layout/hList1"/>
    <dgm:cxn modelId="{FF6703FB-6F46-8546-9FDC-DBF19055D1C3}" type="presParOf" srcId="{48419DCD-5DFF-E44C-AEC2-805D0752106B}" destId="{9907D119-2ACB-A14A-A5FB-FE190BE1EA0F}" srcOrd="0" destOrd="0" presId="urn:microsoft.com/office/officeart/2005/8/layout/hList1"/>
    <dgm:cxn modelId="{9E0047C4-547C-4141-B144-0542A09CE7C9}" type="presParOf" srcId="{9907D119-2ACB-A14A-A5FB-FE190BE1EA0F}" destId="{E10D6E18-B358-2448-BA2F-9D600C73E6A6}" srcOrd="0" destOrd="0" presId="urn:microsoft.com/office/officeart/2005/8/layout/hList1"/>
    <dgm:cxn modelId="{72DDA044-ECDD-CD48-9409-1D6CA9E474A5}" type="presParOf" srcId="{9907D119-2ACB-A14A-A5FB-FE190BE1EA0F}" destId="{01FE6EC7-AC0C-AE44-AA51-AB2B6A8F9348}" srcOrd="1" destOrd="0" presId="urn:microsoft.com/office/officeart/2005/8/layout/hList1"/>
    <dgm:cxn modelId="{D85DF05D-289E-FE46-BD0C-1B279AEBFF0D}" type="presParOf" srcId="{48419DCD-5DFF-E44C-AEC2-805D0752106B}" destId="{1DAA417B-943F-FC44-A2E6-73D82ECF9763}" srcOrd="1" destOrd="0" presId="urn:microsoft.com/office/officeart/2005/8/layout/hList1"/>
    <dgm:cxn modelId="{C2363B83-5C1F-A44B-91A5-B14663CB574E}" type="presParOf" srcId="{48419DCD-5DFF-E44C-AEC2-805D0752106B}" destId="{AC31324A-4F87-E242-88AC-D9902099A798}" srcOrd="2" destOrd="0" presId="urn:microsoft.com/office/officeart/2005/8/layout/hList1"/>
    <dgm:cxn modelId="{058330CE-7045-0343-86B0-4E69EC5D7833}" type="presParOf" srcId="{AC31324A-4F87-E242-88AC-D9902099A798}" destId="{C1CAFBEB-7031-5B49-8749-165943E96E44}" srcOrd="0" destOrd="0" presId="urn:microsoft.com/office/officeart/2005/8/layout/hList1"/>
    <dgm:cxn modelId="{AF74448C-79E9-C340-9C4C-7CE215E6BD15}" type="presParOf" srcId="{AC31324A-4F87-E242-88AC-D9902099A798}" destId="{A34071C5-A1A6-4042-B2E9-95680AB1BB00}" srcOrd="1" destOrd="0" presId="urn:microsoft.com/office/officeart/2005/8/layout/hList1"/>
    <dgm:cxn modelId="{DCEEB8C2-8C6E-7642-91DC-850A6DD14894}" type="presParOf" srcId="{48419DCD-5DFF-E44C-AEC2-805D0752106B}" destId="{89AF4543-45CC-B14D-9921-0528F53420F1}" srcOrd="3" destOrd="0" presId="urn:microsoft.com/office/officeart/2005/8/layout/hList1"/>
    <dgm:cxn modelId="{653E4960-D5BE-D644-A909-8DB1F662540E}" type="presParOf" srcId="{48419DCD-5DFF-E44C-AEC2-805D0752106B}" destId="{E807A3DD-077D-B44E-B770-3F63C7C8691F}" srcOrd="4" destOrd="0" presId="urn:microsoft.com/office/officeart/2005/8/layout/hList1"/>
    <dgm:cxn modelId="{EDB4C1B1-7169-AD45-B2A4-81169DA0EE05}" type="presParOf" srcId="{E807A3DD-077D-B44E-B770-3F63C7C8691F}" destId="{B24C6EC3-1AC3-444E-9AE5-34F9F4001541}" srcOrd="0" destOrd="0" presId="urn:microsoft.com/office/officeart/2005/8/layout/hList1"/>
    <dgm:cxn modelId="{57913C61-9032-C749-9437-F1DA3EAEA935}" type="presParOf" srcId="{E807A3DD-077D-B44E-B770-3F63C7C8691F}" destId="{EE54F390-8F15-2940-BB81-FB45DC48FCBA}" srcOrd="1" destOrd="0" presId="urn:microsoft.com/office/officeart/2005/8/layout/hList1"/>
    <dgm:cxn modelId="{A6FB618A-5611-2940-AFE6-1CC9B85DC0D0}" type="presParOf" srcId="{48419DCD-5DFF-E44C-AEC2-805D0752106B}" destId="{EB5C1E92-E09F-9A42-8756-3BF492AD5D8E}" srcOrd="5" destOrd="0" presId="urn:microsoft.com/office/officeart/2005/8/layout/hList1"/>
    <dgm:cxn modelId="{B080B47E-B39D-7046-9B1B-01FAC1DD925B}" type="presParOf" srcId="{48419DCD-5DFF-E44C-AEC2-805D0752106B}" destId="{60D2D640-FCF0-2945-9C05-1D875F6F94DA}" srcOrd="6" destOrd="0" presId="urn:microsoft.com/office/officeart/2005/8/layout/hList1"/>
    <dgm:cxn modelId="{1A5269ED-58AB-3640-993E-777002E3A2AD}" type="presParOf" srcId="{60D2D640-FCF0-2945-9C05-1D875F6F94DA}" destId="{A83CDE67-E3CA-7245-84D0-59D64F90709A}" srcOrd="0" destOrd="0" presId="urn:microsoft.com/office/officeart/2005/8/layout/hList1"/>
    <dgm:cxn modelId="{1F2BE7E7-F9B3-AA4B-BFBD-B142B5DE4B8A}" type="presParOf" srcId="{60D2D640-FCF0-2945-9C05-1D875F6F94DA}" destId="{7518BBF1-A190-CF40-92F8-8D5B8D3E11A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2D52F-EB70-E64E-99F8-E15F1B2D0D1E}">
      <dsp:nvSpPr>
        <dsp:cNvPr id="0" name=""/>
        <dsp:cNvSpPr/>
      </dsp:nvSpPr>
      <dsp:spPr>
        <a:xfrm>
          <a:off x="0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 of Tweets using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#PfizerBioNTech hashtag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Location/Time Information</a:t>
          </a:r>
        </a:p>
      </dsp:txBody>
      <dsp:txXfrm>
        <a:off x="0" y="185737"/>
        <a:ext cx="3143249" cy="1885950"/>
      </dsp:txXfrm>
    </dsp:sp>
    <dsp:sp modelId="{AD456404-D2B8-7843-A10B-D680630E9E86}">
      <dsp:nvSpPr>
        <dsp:cNvPr id="0" name=""/>
        <dsp:cNvSpPr/>
      </dsp:nvSpPr>
      <dsp:spPr>
        <a:xfrm>
          <a:off x="3457575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Date Range: December 12, 2020 – March 13, 2021</a:t>
          </a:r>
        </a:p>
      </dsp:txBody>
      <dsp:txXfrm>
        <a:off x="3457575" y="185737"/>
        <a:ext cx="3143249" cy="1885950"/>
      </dsp:txXfrm>
    </dsp:sp>
    <dsp:sp modelId="{B5E6B5C2-AAB5-9B44-9DDC-0415A3CF5904}">
      <dsp:nvSpPr>
        <dsp:cNvPr id="0" name=""/>
        <dsp:cNvSpPr/>
      </dsp:nvSpPr>
      <dsp:spPr>
        <a:xfrm>
          <a:off x="6915149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– Kaggle/ CDC/ US Census/ World Cities/ World Countries/ US States</a:t>
          </a:r>
        </a:p>
      </dsp:txBody>
      <dsp:txXfrm>
        <a:off x="6915149" y="185737"/>
        <a:ext cx="3143249" cy="1885950"/>
      </dsp:txXfrm>
    </dsp:sp>
    <dsp:sp modelId="{B6E184B4-42D4-7E41-A39B-A9BA6C04B243}">
      <dsp:nvSpPr>
        <dsp:cNvPr id="0" name=""/>
        <dsp:cNvSpPr/>
      </dsp:nvSpPr>
      <dsp:spPr>
        <a:xfrm>
          <a:off x="0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Cleaning - R</a:t>
          </a:r>
        </a:p>
      </dsp:txBody>
      <dsp:txXfrm>
        <a:off x="0" y="2386012"/>
        <a:ext cx="3143249" cy="1885950"/>
      </dsp:txXfrm>
    </dsp:sp>
    <dsp:sp modelId="{1A68C58A-B32A-CC4A-9947-7E020B5B98E3}">
      <dsp:nvSpPr>
        <dsp:cNvPr id="0" name=""/>
        <dsp:cNvSpPr/>
      </dsp:nvSpPr>
      <dsp:spPr>
        <a:xfrm>
          <a:off x="3457575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Analysis: Amazon S3 + Amazon Comprehend NLP</a:t>
          </a:r>
        </a:p>
      </dsp:txBody>
      <dsp:txXfrm>
        <a:off x="3457575" y="2386012"/>
        <a:ext cx="3143249" cy="1885950"/>
      </dsp:txXfrm>
    </dsp:sp>
    <dsp:sp modelId="{E835356B-6C19-414D-8BE3-CE527153F147}">
      <dsp:nvSpPr>
        <dsp:cNvPr id="0" name=""/>
        <dsp:cNvSpPr/>
      </dsp:nvSpPr>
      <dsp:spPr>
        <a:xfrm>
          <a:off x="6915149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Visualization/EDA Conclusions - R</a:t>
          </a:r>
        </a:p>
      </dsp:txBody>
      <dsp:txXfrm>
        <a:off x="6915149" y="2386012"/>
        <a:ext cx="3143249" cy="1885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2839F-D941-4E3B-BA68-AC653DAEAE4C}">
      <dsp:nvSpPr>
        <dsp:cNvPr id="0" name=""/>
        <dsp:cNvSpPr/>
      </dsp:nvSpPr>
      <dsp:spPr>
        <a:xfrm>
          <a:off x="5708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Step</a:t>
          </a:r>
        </a:p>
      </dsp:txBody>
      <dsp:txXfrm>
        <a:off x="5708" y="518850"/>
        <a:ext cx="2189028" cy="547200"/>
      </dsp:txXfrm>
    </dsp:sp>
    <dsp:sp modelId="{9AFA4903-C1AC-4872-B8FC-33B461DA35FC}">
      <dsp:nvSpPr>
        <dsp:cNvPr id="0" name=""/>
        <dsp:cNvSpPr/>
      </dsp:nvSpPr>
      <dsp:spPr>
        <a:xfrm>
          <a:off x="325523" y="1066049"/>
          <a:ext cx="2446107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Collection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Twitter (Kaggle)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CDC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 Census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Location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Clean</a:t>
          </a:r>
        </a:p>
      </dsp:txBody>
      <dsp:txXfrm>
        <a:off x="397167" y="1137693"/>
        <a:ext cx="2302819" cy="2729512"/>
      </dsp:txXfrm>
    </dsp:sp>
    <dsp:sp modelId="{B4B2D37A-6F50-4E0F-B305-9EB4D512D773}">
      <dsp:nvSpPr>
        <dsp:cNvPr id="0" name=""/>
        <dsp:cNvSpPr/>
      </dsp:nvSpPr>
      <dsp:spPr>
        <a:xfrm>
          <a:off x="2558720" y="519947"/>
          <a:ext cx="7716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58720" y="628948"/>
        <a:ext cx="608144" cy="327002"/>
      </dsp:txXfrm>
    </dsp:sp>
    <dsp:sp modelId="{B29D4F23-83F6-4C7C-9B29-72BF90EFE2CC}">
      <dsp:nvSpPr>
        <dsp:cNvPr id="0" name=""/>
        <dsp:cNvSpPr/>
      </dsp:nvSpPr>
      <dsp:spPr>
        <a:xfrm>
          <a:off x="3650671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NLP Sentiment</a:t>
          </a:r>
        </a:p>
      </dsp:txBody>
      <dsp:txXfrm>
        <a:off x="3650671" y="518850"/>
        <a:ext cx="2189028" cy="547200"/>
      </dsp:txXfrm>
    </dsp:sp>
    <dsp:sp modelId="{032BAEB6-0FB1-4780-AF60-2EFB8C965C77}">
      <dsp:nvSpPr>
        <dsp:cNvPr id="0" name=""/>
        <dsp:cNvSpPr/>
      </dsp:nvSpPr>
      <dsp:spPr>
        <a:xfrm>
          <a:off x="3983883" y="1066049"/>
          <a:ext cx="2419313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AWS S3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Amazon Comprehend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054742" y="1136908"/>
        <a:ext cx="2277595" cy="2731082"/>
      </dsp:txXfrm>
    </dsp:sp>
    <dsp:sp modelId="{84DC82A2-8D59-472B-BE22-46F053C16CD5}">
      <dsp:nvSpPr>
        <dsp:cNvPr id="0" name=""/>
        <dsp:cNvSpPr/>
      </dsp:nvSpPr>
      <dsp:spPr>
        <a:xfrm>
          <a:off x="6200333" y="519947"/>
          <a:ext cx="7645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200333" y="628948"/>
        <a:ext cx="601044" cy="327002"/>
      </dsp:txXfrm>
    </dsp:sp>
    <dsp:sp modelId="{ABF185BD-956E-4777-8763-980278E426BB}">
      <dsp:nvSpPr>
        <dsp:cNvPr id="0" name=""/>
        <dsp:cNvSpPr/>
      </dsp:nvSpPr>
      <dsp:spPr>
        <a:xfrm>
          <a:off x="7282237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Merge &amp; Present</a:t>
          </a:r>
        </a:p>
      </dsp:txBody>
      <dsp:txXfrm>
        <a:off x="7282237" y="518850"/>
        <a:ext cx="2189028" cy="547200"/>
      </dsp:txXfrm>
    </dsp:sp>
    <dsp:sp modelId="{1526152F-906E-4121-A143-DD130A011105}">
      <dsp:nvSpPr>
        <dsp:cNvPr id="0" name=""/>
        <dsp:cNvSpPr/>
      </dsp:nvSpPr>
      <dsp:spPr>
        <a:xfrm>
          <a:off x="7597521" y="1066049"/>
          <a:ext cx="2455170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Merge Various Datasets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EDA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Inference &amp; Hypothesis</a:t>
          </a:r>
        </a:p>
      </dsp:txBody>
      <dsp:txXfrm>
        <a:off x="7669430" y="1137958"/>
        <a:ext cx="2311352" cy="2728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6E18-B358-2448-BA2F-9D600C73E6A6}">
      <dsp:nvSpPr>
        <dsp:cNvPr id="0" name=""/>
        <dsp:cNvSpPr/>
      </dsp:nvSpPr>
      <dsp:spPr>
        <a:xfrm>
          <a:off x="3781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Worlds Cities</a:t>
          </a:r>
        </a:p>
      </dsp:txBody>
      <dsp:txXfrm>
        <a:off x="3781" y="338303"/>
        <a:ext cx="2273944" cy="899529"/>
      </dsp:txXfrm>
    </dsp:sp>
    <dsp:sp modelId="{01FE6EC7-AC0C-AE44-AA51-AB2B6A8F9348}">
      <dsp:nvSpPr>
        <dsp:cNvPr id="0" name=""/>
        <dsp:cNvSpPr/>
      </dsp:nvSpPr>
      <dsp:spPr>
        <a:xfrm>
          <a:off x="3781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Descending string order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Match City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Fix Country columns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Small City names with high frequency - special case</a:t>
          </a:r>
        </a:p>
      </dsp:txBody>
      <dsp:txXfrm>
        <a:off x="3781" y="1237832"/>
        <a:ext cx="2273944" cy="2881563"/>
      </dsp:txXfrm>
    </dsp:sp>
    <dsp:sp modelId="{C1CAFBEB-7031-5B49-8749-165943E96E44}">
      <dsp:nvSpPr>
        <dsp:cNvPr id="0" name=""/>
        <dsp:cNvSpPr/>
      </dsp:nvSpPr>
      <dsp:spPr>
        <a:xfrm>
          <a:off x="2596078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 Countries</a:t>
          </a:r>
        </a:p>
      </dsp:txBody>
      <dsp:txXfrm>
        <a:off x="2596078" y="338303"/>
        <a:ext cx="2273944" cy="899529"/>
      </dsp:txXfrm>
    </dsp:sp>
    <dsp:sp modelId="{A34071C5-A1A6-4042-B2E9-95680AB1BB00}">
      <dsp:nvSpPr>
        <dsp:cNvPr id="0" name=""/>
        <dsp:cNvSpPr/>
      </dsp:nvSpPr>
      <dsp:spPr>
        <a:xfrm>
          <a:off x="2596078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Match Country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Only modify ones has not fixed</a:t>
          </a:r>
        </a:p>
      </dsp:txBody>
      <dsp:txXfrm>
        <a:off x="2596078" y="1237832"/>
        <a:ext cx="2273944" cy="2881563"/>
      </dsp:txXfrm>
    </dsp:sp>
    <dsp:sp modelId="{B24C6EC3-1AC3-444E-9AE5-34F9F4001541}">
      <dsp:nvSpPr>
        <dsp:cNvPr id="0" name=""/>
        <dsp:cNvSpPr/>
      </dsp:nvSpPr>
      <dsp:spPr>
        <a:xfrm>
          <a:off x="5188376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U.S.</a:t>
          </a:r>
          <a:r>
            <a:rPr lang="en-US" sz="2600" kern="1200" baseline="0" dirty="0"/>
            <a:t> States</a:t>
          </a:r>
          <a:endParaRPr lang="en-US" sz="2600" kern="1200" dirty="0"/>
        </a:p>
      </dsp:txBody>
      <dsp:txXfrm>
        <a:off x="5188376" y="338303"/>
        <a:ext cx="2273944" cy="899529"/>
      </dsp:txXfrm>
    </dsp:sp>
    <dsp:sp modelId="{EE54F390-8F15-2940-BB81-FB45DC48FCBA}">
      <dsp:nvSpPr>
        <dsp:cNvPr id="0" name=""/>
        <dsp:cNvSpPr/>
      </dsp:nvSpPr>
      <dsp:spPr>
        <a:xfrm>
          <a:off x="5188376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Entire State Names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City, State Code format</a:t>
          </a:r>
        </a:p>
      </dsp:txBody>
      <dsp:txXfrm>
        <a:off x="5188376" y="1237832"/>
        <a:ext cx="2273944" cy="2881563"/>
      </dsp:txXfrm>
    </dsp:sp>
    <dsp:sp modelId="{A83CDE67-E3CA-7245-84D0-59D64F90709A}">
      <dsp:nvSpPr>
        <dsp:cNvPr id="0" name=""/>
        <dsp:cNvSpPr/>
      </dsp:nvSpPr>
      <dsp:spPr>
        <a:xfrm>
          <a:off x="7780673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Special Cases</a:t>
          </a:r>
        </a:p>
      </dsp:txBody>
      <dsp:txXfrm>
        <a:off x="7780673" y="338303"/>
        <a:ext cx="2273944" cy="899529"/>
      </dsp:txXfrm>
    </dsp:sp>
    <dsp:sp modelId="{7518BBF1-A190-CF40-92F8-8D5B8D3E11A0}">
      <dsp:nvSpPr>
        <dsp:cNvPr id="0" name=""/>
        <dsp:cNvSpPr/>
      </dsp:nvSpPr>
      <dsp:spPr>
        <a:xfrm>
          <a:off x="7780673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NYC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Fictional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EARTH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GLOBAL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Etc.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/>
        </a:p>
      </dsp:txBody>
      <dsp:txXfrm>
        <a:off x="7780673" y="1237832"/>
        <a:ext cx="2273944" cy="288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4/5/21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4/5/21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3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5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4/5/21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562-021-01056-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Pfizer Vaccine Tweets: 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Ehly, Nicole Norelli, and Mingyang Nick YU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0016-CC41-45C5-A5B2-7E3A86C5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65B3-47B4-4C60-ACA2-7586543F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5029200" cy="4457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953 tweets identified by state.  </a:t>
            </a:r>
          </a:p>
          <a:p>
            <a:r>
              <a:rPr lang="en-US" dirty="0"/>
              <a:t>States 10+ Tweets: </a:t>
            </a:r>
          </a:p>
          <a:p>
            <a:pPr lvl="1"/>
            <a:r>
              <a:rPr lang="en-US" dirty="0"/>
              <a:t>Highest Positive: CO </a:t>
            </a:r>
          </a:p>
          <a:p>
            <a:pPr lvl="2"/>
            <a:r>
              <a:rPr lang="en-US" dirty="0"/>
              <a:t>Variety of users</a:t>
            </a:r>
          </a:p>
          <a:p>
            <a:pPr lvl="2"/>
            <a:r>
              <a:rPr lang="en-US" dirty="0"/>
              <a:t>Several identified as medical professionals</a:t>
            </a:r>
          </a:p>
          <a:p>
            <a:pPr lvl="1"/>
            <a:r>
              <a:rPr lang="en-US" dirty="0"/>
              <a:t>No Positive: Vermont </a:t>
            </a:r>
          </a:p>
          <a:p>
            <a:pPr lvl="2"/>
            <a:r>
              <a:rPr lang="en-US" dirty="0"/>
              <a:t>Most tweets from a single user</a:t>
            </a:r>
          </a:p>
          <a:p>
            <a:r>
              <a:rPr lang="en-US" dirty="0"/>
              <a:t>Examined COVID-19 case numbers by state over time period</a:t>
            </a:r>
          </a:p>
          <a:p>
            <a:r>
              <a:rPr lang="en-US" dirty="0"/>
              <a:t>No meaningful relationships between average case numbers (high/low) and state sentiment trends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F11B7-15F4-E94B-8BB7-C046A6B5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57" y="1867800"/>
            <a:ext cx="5941343" cy="36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F6C-51C1-460E-9996-A6031A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Census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C1EE-435C-42B3-B0EF-BF969061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535" y="2979212"/>
            <a:ext cx="3502152" cy="30301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sample size of tweets in many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regions: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Midwest, North East, South, 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positive sentiment in Midwest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negative sentiment in West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43D8-BF8D-4BEB-BCB6-4A34A6E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4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A8B1-567B-4871-AB35-F7248D16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Political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B25B-C069-4A7A-A640-8B44B925B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91" y="236829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proportions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Individuals tweeting may not identify with majority politically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382-6C7B-4C1C-8ABD-358D4A5D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52" y="1"/>
            <a:ext cx="7882647" cy="2571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D33DC-EDDA-4306-B983-13DBA53F7626}"/>
              </a:ext>
            </a:extLst>
          </p:cNvPr>
          <p:cNvSpPr/>
          <p:nvPr/>
        </p:nvSpPr>
        <p:spPr>
          <a:xfrm>
            <a:off x="4309352" y="2571793"/>
            <a:ext cx="3941323" cy="4286208"/>
          </a:xfrm>
          <a:prstGeom prst="rect">
            <a:avLst/>
          </a:prstGeom>
          <a:solidFill>
            <a:srgbClr val="B9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48D39-8BDC-4345-9E6C-BDBAF97D381F}"/>
              </a:ext>
            </a:extLst>
          </p:cNvPr>
          <p:cNvSpPr/>
          <p:nvPr/>
        </p:nvSpPr>
        <p:spPr>
          <a:xfrm>
            <a:off x="8250677" y="2571793"/>
            <a:ext cx="3941323" cy="4286208"/>
          </a:xfrm>
          <a:prstGeom prst="rect">
            <a:avLst/>
          </a:prstGeom>
          <a:solidFill>
            <a:srgbClr val="F2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26A8B-3A19-41A6-87BB-6937DF3F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3" y="2571793"/>
            <a:ext cx="4906044" cy="362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23A75-6918-405A-9431-5EF79C7472F0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https://theconversation.com/coronavirus-new-survey-shows-how-republicans-and-democrats-are-responding-differently-138394</a:t>
            </a:r>
          </a:p>
        </p:txBody>
      </p:sp>
    </p:spTree>
    <p:extLst>
      <p:ext uri="{BB962C8B-B14F-4D97-AF65-F5344CB8AC3E}">
        <p14:creationId xmlns:p14="http://schemas.microsoft.com/office/powerpoint/2010/main" val="15449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C527-770E-4B2B-A974-0D54F478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Over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07CE-DB39-4EE0-9F96-BF515B904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282320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Expectation: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Negative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Sentiment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31EB2-734B-444E-BAA9-380EBAAF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15973"/>
            <a:ext cx="7271657" cy="3330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DC042-9F70-D84D-AD39-CA91EABF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63" y="3710935"/>
            <a:ext cx="4293678" cy="307086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795B4C4-89DE-4C46-A048-79CEEA0F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1" y="1606550"/>
            <a:ext cx="61976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High frequency Hashtags over 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ABD6F2-FA24-4FC3-BD7B-14148D1E3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3605EF-50D5-451F-8A4A-B71802388F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E64BA8-5B3A-0248-AC32-B0AFA5660557}"/>
              </a:ext>
            </a:extLst>
          </p:cNvPr>
          <p:cNvSpPr txBox="1"/>
          <p:nvPr/>
        </p:nvSpPr>
        <p:spPr>
          <a:xfrm>
            <a:off x="2640132" y="6130847"/>
            <a:ext cx="760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(After extracting #PfizerBioNTech and other super high frequency words)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57F2B7-03EC-4133-A26B-9DEFC347A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646385"/>
            <a:ext cx="5303520" cy="352326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3E8A77E-7536-42C0-B141-6CB8A668BD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10" y="2697707"/>
            <a:ext cx="5149010" cy="3420620"/>
          </a:xfrm>
        </p:spPr>
      </p:pic>
    </p:spTree>
    <p:extLst>
      <p:ext uri="{BB962C8B-B14F-4D97-AF65-F5344CB8AC3E}">
        <p14:creationId xmlns:p14="http://schemas.microsoft.com/office/powerpoint/2010/main" val="16102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FBCD6D3-1C18-4E71-BB80-EAD081E348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7" y="2646385"/>
            <a:ext cx="5227656" cy="347286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313431-4F71-47B5-87B5-1A3756A67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53" y="2587995"/>
            <a:ext cx="5315550" cy="3531257"/>
          </a:xfrm>
        </p:spPr>
      </p:pic>
    </p:spTree>
    <p:extLst>
      <p:ext uri="{BB962C8B-B14F-4D97-AF65-F5344CB8AC3E}">
        <p14:creationId xmlns:p14="http://schemas.microsoft.com/office/powerpoint/2010/main" val="33048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vs. Negative Sentiment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650" y="1586217"/>
            <a:ext cx="4754880" cy="811583"/>
          </a:xfrm>
        </p:spPr>
        <p:txBody>
          <a:bodyPr/>
          <a:lstStyle/>
          <a:p>
            <a:pPr algn="ctr"/>
            <a:r>
              <a:rPr lang="en-US" dirty="0"/>
              <a:t>Negative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4938" y="1586217"/>
            <a:ext cx="4754880" cy="811583"/>
          </a:xfrm>
        </p:spPr>
        <p:txBody>
          <a:bodyPr/>
          <a:lstStyle/>
          <a:p>
            <a:pPr algn="ctr"/>
            <a:r>
              <a:rPr lang="en-US" dirty="0"/>
              <a:t>Positive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D011BA6-745E-7C43-9115-627C4F1413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3" y="2780820"/>
            <a:ext cx="5161991" cy="342199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452902E-ECF2-C345-A406-7704EA378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1275"/>
            <a:ext cx="5794180" cy="3841085"/>
          </a:xfrm>
        </p:spPr>
      </p:pic>
    </p:spTree>
    <p:extLst>
      <p:ext uri="{BB962C8B-B14F-4D97-AF65-F5344CB8AC3E}">
        <p14:creationId xmlns:p14="http://schemas.microsoft.com/office/powerpoint/2010/main" val="36621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B2D94-BC0F-48AD-AACB-78F03D72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5"/>
            <a:ext cx="7589520" cy="5005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96BC7-B3A6-436F-B9F3-28434367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4"/>
            <a:ext cx="7589520" cy="500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F912D-1ED1-4B34-8A65-7E3983DF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B56C2-8B41-4AD5-857D-4FC1AC9F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84048" y="2694562"/>
            <a:ext cx="3502152" cy="34776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and Negative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volume of Tweets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Waning public 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 of vaccine availability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in governmental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E5E-8025-4303-A507-294610A2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CA27-6EA4-48B5-82F4-5E103FA0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063240"/>
            <a:ext cx="3502152" cy="310896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Self-reporting across Twitter limits location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analysis to real-time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#hashtags to be more inclusive of all Covid-19 Vaccination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additional languages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FD99FB-D02D-4AF9-ABBA-1BD24A17501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 descr="Vaccine needle">
            <a:extLst>
              <a:ext uri="{FF2B5EF4-FFF2-40B4-BE49-F238E27FC236}">
                <a16:creationId xmlns:a16="http://schemas.microsoft.com/office/drawing/2014/main" id="{8FCE09BB-F19A-4192-9A47-8AE2CADB4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10113"/>
          <a:stretch/>
        </p:blipFill>
        <p:spPr bwMode="auto">
          <a:xfrm>
            <a:off x="4309871" y="1"/>
            <a:ext cx="78821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75B30-8654-4CFC-BD23-17CCEF463C17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https://blogs.microsoft.com/blog/2020/12/11/successful-covid-19-vaccine-delivery-requires-strong-tech-partnerships/</a:t>
            </a:r>
          </a:p>
        </p:txBody>
      </p:sp>
    </p:spTree>
    <p:extLst>
      <p:ext uri="{BB962C8B-B14F-4D97-AF65-F5344CB8AC3E}">
        <p14:creationId xmlns:p14="http://schemas.microsoft.com/office/powerpoint/2010/main" val="16665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A3F-545F-4F4D-A7D6-AE01D3C3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Why Sentiment Analysis on Pfizer?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D838-C54B-4E91-8B50-B9540CDA3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Public perceptions about the vaccine remain as a challenge in many countries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Confidence in vaccines is important for achieving herd immunity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Misinformation can negatively impacting vaccine confidence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Analysis of public sentiment can assist medical and policy communities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Sentiment trend with time, geography, or events would be helpful for planning information campaign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268F-1485-43DC-9473-8769229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1" y="2606820"/>
            <a:ext cx="4752109" cy="2673061"/>
          </a:xfrm>
          <a:prstGeom prst="rect">
            <a:avLst/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02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Loomba, S., de Figueiredo, A., Piatek, S.J. et al. Measuring the impact of COVID-19 vaccine misinformation on vaccination intent in the UK and USA. Nat Hum Behav (2021).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https://doi.org/10.1038/s41562-021-01056-1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Figueiredo, A., Simas, C., Karafillakis, E., Paterson, P. &amp; Larson, H. J. Mapping global trends in vaccine confidence and investigating barriers to vaccine uptake: a large-scale retrospective temporal modelling study. Lancet 396, 898–908 (2020). 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Kim, H. K., Ahn, J., Atkinson, L. &amp; Kahlor, L. A. Effects of COVID-19misinformation on information seeking, avoidance, and processing: a multicountry comparative study. Sci Commun 42, https://doi. org/10.1177/1075547020959670 (2020).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Schmidt, A. L., Zollo, F., Scala, A., Betsch, C. &amp; Quattrociocchi, W. Polarization of the vaccination debate on Facebook.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Vaccine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3606–3612 (2018).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KFF Health Tracking Poll/ KFF COVID-19 Vaccine Monitor (February 15-23, 2021)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54EB1A-7AF7-48E5-B42F-DB758ED13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407928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292739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6E0C-3A19-4DE8-B3D4-183F4DB2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5293-0C9C-439F-943B-FFD7951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variables</a:t>
            </a:r>
          </a:p>
          <a:p>
            <a:pPr lvl="1"/>
            <a:r>
              <a:rPr lang="en-US" dirty="0"/>
              <a:t>Ex: user_name, user_location, user_followers, date, text (tweet), hashtags, retweets (num)</a:t>
            </a:r>
          </a:p>
          <a:p>
            <a:r>
              <a:rPr lang="en-US" dirty="0"/>
              <a:t>6,821 tweets total</a:t>
            </a:r>
          </a:p>
          <a:p>
            <a:pPr lvl="1"/>
            <a:r>
              <a:rPr lang="en-US" dirty="0"/>
              <a:t>12/12/20 - 1/20/21:  4,139 tweets</a:t>
            </a:r>
          </a:p>
          <a:p>
            <a:pPr lvl="1"/>
            <a:r>
              <a:rPr lang="en-US" dirty="0"/>
              <a:t>1/21/21 - 3/13/21:  2,682 tweets</a:t>
            </a:r>
          </a:p>
          <a:p>
            <a:r>
              <a:rPr lang="en-US" dirty="0"/>
              <a:t>Missing Data: user_description (427), user_location (1381), hashtags (1676)</a:t>
            </a:r>
          </a:p>
          <a:p>
            <a:r>
              <a:rPr lang="en-US" dirty="0"/>
              <a:t>Geographic Variables – next slide </a:t>
            </a:r>
          </a:p>
        </p:txBody>
      </p:sp>
    </p:spTree>
    <p:extLst>
      <p:ext uri="{BB962C8B-B14F-4D97-AF65-F5344CB8AC3E}">
        <p14:creationId xmlns:p14="http://schemas.microsoft.com/office/powerpoint/2010/main" val="14805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Location Extraction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652301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14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F5E9-3AAC-45D5-A132-5FCCE4A6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7355-8B34-4DA0-9749-593BBAC83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Cleaned tweets text (remove urls and end of line symbols)</a:t>
            </a:r>
          </a:p>
          <a:p>
            <a:r>
              <a:rPr lang="en-US" dirty="0"/>
              <a:t>S3 (upload/ download)</a:t>
            </a:r>
          </a:p>
          <a:p>
            <a:r>
              <a:rPr lang="en-US" dirty="0"/>
              <a:t>Amazon Comprehend: Natural Language Processing to determine emotional sentiment</a:t>
            </a:r>
          </a:p>
          <a:p>
            <a:pPr lvl="1"/>
            <a:r>
              <a:rPr lang="en-US" dirty="0"/>
              <a:t>Likelihood score for each document</a:t>
            </a:r>
          </a:p>
          <a:p>
            <a:pPr lvl="1"/>
            <a:r>
              <a:rPr lang="en-US" dirty="0"/>
              <a:t>Pos + Neg + Neu + Mixed = 1</a:t>
            </a:r>
          </a:p>
          <a:p>
            <a:pPr lvl="1"/>
            <a:r>
              <a:rPr lang="en-US" dirty="0"/>
              <a:t>Each tweet is considered its own document (charge/ document)</a:t>
            </a:r>
          </a:p>
          <a:p>
            <a:r>
              <a:rPr lang="en-US" dirty="0"/>
              <a:t>Merge Sentiment Analysis/Scores with each tweets</a:t>
            </a:r>
          </a:p>
        </p:txBody>
      </p:sp>
    </p:spTree>
    <p:extLst>
      <p:ext uri="{BB962C8B-B14F-4D97-AF65-F5344CB8AC3E}">
        <p14:creationId xmlns:p14="http://schemas.microsoft.com/office/powerpoint/2010/main" val="34897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29AC-B194-470C-AE8D-78B682DF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Geographic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09AE-8BB8-476A-AF6D-87BAB36B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1595336"/>
            <a:ext cx="3502152" cy="45768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 by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Locations are user identified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Large amount of missing/fictional location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F6DBB-67A1-4F87-830B-9F5A1F0C4602}"/>
              </a:ext>
            </a:extLst>
          </p:cNvPr>
          <p:cNvSpPr txBox="1"/>
          <p:nvPr/>
        </p:nvSpPr>
        <p:spPr>
          <a:xfrm>
            <a:off x="5204531" y="6391656"/>
            <a:ext cx="6079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https://covid.cdc.gov/covid-data-tracker/#global-counts-rates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C77F9-B3CA-D847-999B-2A782632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323" y="1093510"/>
            <a:ext cx="7648202" cy="43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F758-8145-4544-AF8C-1BF4C367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822514"/>
          </a:xfrm>
        </p:spPr>
        <p:txBody>
          <a:bodyPr/>
          <a:lstStyle/>
          <a:p>
            <a:r>
              <a:rPr lang="en-US" dirty="0"/>
              <a:t>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C1379-3CFF-44A8-BCF5-2D4B07DF2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4066" y="2152059"/>
            <a:ext cx="3702116" cy="4433798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Only examined countries with 10+ tweets</a:t>
            </a:r>
          </a:p>
          <a:p>
            <a:endParaRPr lang="en-US" sz="1800" dirty="0"/>
          </a:p>
          <a:p>
            <a:r>
              <a:rPr lang="en-US" sz="1800" dirty="0"/>
              <a:t>No Positive Sentiment: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Cyprus, Denmark, Japan, Niger, Philippines, Qatar, Turkey, and Venezuela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between 11-43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Highest Proportion Positive: Ireland</a:t>
            </a:r>
          </a:p>
          <a:p>
            <a:r>
              <a:rPr lang="en-US" dirty="0"/>
              <a:t>Lowest Proportion Positive: India</a:t>
            </a:r>
          </a:p>
          <a:p>
            <a:r>
              <a:rPr lang="en-US" dirty="0"/>
              <a:t>Lowest Proportion Negative: UAE</a:t>
            </a:r>
          </a:p>
          <a:p>
            <a:endParaRPr lang="en-US" dirty="0"/>
          </a:p>
          <a:p>
            <a:r>
              <a:rPr lang="en-US" dirty="0"/>
              <a:t>No larger pattern of sentiment by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DBBEA-8D89-EE45-8464-8124E894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69" y="1288858"/>
            <a:ext cx="6911675" cy="428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3103</TotalTime>
  <Words>966</Words>
  <Application>Microsoft Macintosh PowerPoint</Application>
  <PresentationFormat>Widescreen</PresentationFormat>
  <Paragraphs>165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Times New Roman</vt:lpstr>
      <vt:lpstr>Science Project 16x9</vt:lpstr>
      <vt:lpstr>Pfizer Vaccine Tweets: A Sentiment Analysis</vt:lpstr>
      <vt:lpstr>Why Sentiment Analysis on Pfizer?</vt:lpstr>
      <vt:lpstr>Project Overview</vt:lpstr>
      <vt:lpstr>Workflow</vt:lpstr>
      <vt:lpstr>Tweets Data</vt:lpstr>
      <vt:lpstr>Location Extraction</vt:lpstr>
      <vt:lpstr>Sentiment Analysis</vt:lpstr>
      <vt:lpstr>Data Analysis: Geographic Trends</vt:lpstr>
      <vt:lpstr>By Country</vt:lpstr>
      <vt:lpstr>By State</vt:lpstr>
      <vt:lpstr>U.S. Census Region</vt:lpstr>
      <vt:lpstr>By Political Party</vt:lpstr>
      <vt:lpstr>Sentiment Over Time</vt:lpstr>
      <vt:lpstr>High frequency Hashtags over time </vt:lpstr>
      <vt:lpstr>Positive Sen Hashtags over time </vt:lpstr>
      <vt:lpstr>Negative Sen Hashtags over time </vt:lpstr>
      <vt:lpstr>Positive vs. Negative Sentiment </vt:lpstr>
      <vt:lpstr>Conclusion</vt:lpstr>
      <vt:lpstr>Limitations &amp; Future Directions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Ehly, Justin</dc:creator>
  <cp:lastModifiedBy>Nicole Norelli</cp:lastModifiedBy>
  <cp:revision>40</cp:revision>
  <dcterms:created xsi:type="dcterms:W3CDTF">2021-03-29T21:19:36Z</dcterms:created>
  <dcterms:modified xsi:type="dcterms:W3CDTF">2021-04-05T17:16:22Z</dcterms:modified>
</cp:coreProperties>
</file>